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7_C3173DC3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1" r:id="rId9"/>
    <p:sldId id="272" r:id="rId10"/>
    <p:sldId id="268" r:id="rId11"/>
    <p:sldId id="270" r:id="rId12"/>
    <p:sldId id="264" r:id="rId13"/>
    <p:sldId id="266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896F40-1109-CD29-C02F-CCAA63156B56}" name="Gleixner, Sarah C." initials="GC" userId="S::gleixnes@my.erau.edu::8b6bcb54-1769-42c3-a33a-f0c84ce068ef" providerId="AD"/>
  <p188:author id="{55C4FD5B-2AF9-768F-C952-EBA8BE9628A5}" name="Webb, Jeremiah L." initials="WL" userId="S::webbj31@my.erau.edu::24442a2c-3e27-4fda-94ff-8215e54c9a66" providerId="AD"/>
  <p188:author id="{EA447DE6-5267-AE41-B782-C65155D92A16}" name="Neubauer, Troy" initials="NT" userId="S::neubaut1@my.erau.edu::7a93acdb-b2ee-4029-b3ac-350de961e05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3D3CCD-9C7B-45B2-A8D4-C1D165FC2F4D}" v="158" dt="2024-02-12T02:27:08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7_C3173D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3D639D-DAD1-4CF8-81B3-F3490DE5D0DD}" authorId="{EA447DE6-5267-AE41-B782-C65155D92A16}" created="2024-02-06T18:38:46.85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73080259" sldId="263"/>
      <ac:picMk id="11" creationId="{7F65EB40-F0BD-0009-55BB-096EBC3BE596}"/>
    </ac:deMkLst>
    <p188:replyLst>
      <p188:reply id="{EA667241-8048-4B90-8CAE-F39C272D7032}" authorId="{64896F40-1109-CD29-C02F-CCAA63156B56}" created="2024-02-06T18:48:31.479">
        <p188:txBody>
          <a:bodyPr/>
          <a:lstStyle/>
          <a:p>
            <a:r>
              <a:rPr lang="en-US"/>
              <a:t>console.log is gay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4-02-06T19:15:53.699" authorId="{EA447DE6-5267-AE41-B782-C65155D92A16}"/>
              </p223:rxn>
            </p223:reactions>
          </p:ext>
        </p188:extLst>
      </p188:reply>
    </p188:replyLst>
    <p188:txBody>
      <a:bodyPr/>
      <a:lstStyle/>
      <a:p>
        <a:r>
          <a:rPr lang="en-US"/>
          <a:t>Lol gotta love the alert box debugging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2-06T18:48:17.284" authorId="{55C4FD5B-2AF9-768F-C952-EBA8BE9628A5}"/>
          </p223:rxn>
        </p223:reactions>
      </p:ext>
    </p188:extLst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CCECFC-70C0-4366-B3D7-3525D7EC526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DC4AFD5-FB10-4272-94D6-DA9B6D3488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Filtering</a:t>
          </a:r>
        </a:p>
      </dgm:t>
    </dgm:pt>
    <dgm:pt modelId="{4B4EE643-3046-44A8-9B92-0D3292AEABC2}" type="parTrans" cxnId="{ED92347B-BE38-4CC5-B8AB-24D8A7B080E7}">
      <dgm:prSet/>
      <dgm:spPr/>
      <dgm:t>
        <a:bodyPr/>
        <a:lstStyle/>
        <a:p>
          <a:endParaRPr lang="en-US"/>
        </a:p>
      </dgm:t>
    </dgm:pt>
    <dgm:pt modelId="{97666EB4-44DC-43AE-98B8-5503733DAB95}" type="sibTrans" cxnId="{ED92347B-BE38-4CC5-B8AB-24D8A7B080E7}">
      <dgm:prSet/>
      <dgm:spPr/>
      <dgm:t>
        <a:bodyPr/>
        <a:lstStyle/>
        <a:p>
          <a:endParaRPr lang="en-US"/>
        </a:p>
      </dgm:t>
    </dgm:pt>
    <dgm:pt modelId="{803CB925-3758-45B1-AA7F-34C60C0427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Account Information</a:t>
          </a:r>
        </a:p>
      </dgm:t>
    </dgm:pt>
    <dgm:pt modelId="{5C5A7575-FAFC-446B-A9E7-51B4BEC2CFF4}" type="parTrans" cxnId="{E4C46C14-99A5-4923-AA5C-5FAD07FD6FB7}">
      <dgm:prSet/>
      <dgm:spPr/>
      <dgm:t>
        <a:bodyPr/>
        <a:lstStyle/>
        <a:p>
          <a:endParaRPr lang="en-US"/>
        </a:p>
      </dgm:t>
    </dgm:pt>
    <dgm:pt modelId="{3EEEEE47-08C2-4325-9084-6D92F597DB87}" type="sibTrans" cxnId="{E4C46C14-99A5-4923-AA5C-5FAD07FD6FB7}">
      <dgm:prSet/>
      <dgm:spPr/>
      <dgm:t>
        <a:bodyPr/>
        <a:lstStyle/>
        <a:p>
          <a:endParaRPr lang="en-US"/>
        </a:p>
      </dgm:t>
    </dgm:pt>
    <dgm:pt modelId="{E6723A5D-2D73-475B-987B-8273954FFE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Forgot Password with Authentication</a:t>
          </a:r>
        </a:p>
      </dgm:t>
    </dgm:pt>
    <dgm:pt modelId="{6001CEDC-67FE-418F-9379-8F4B63B0358A}" type="parTrans" cxnId="{EEFF79C8-ACDD-4DBE-81D4-57CFC3BEE71B}">
      <dgm:prSet/>
      <dgm:spPr/>
      <dgm:t>
        <a:bodyPr/>
        <a:lstStyle/>
        <a:p>
          <a:endParaRPr lang="en-US"/>
        </a:p>
      </dgm:t>
    </dgm:pt>
    <dgm:pt modelId="{1C0162B6-79A9-4BAC-87B0-69AB73E85A5A}" type="sibTrans" cxnId="{EEFF79C8-ACDD-4DBE-81D4-57CFC3BEE71B}">
      <dgm:prSet/>
      <dgm:spPr/>
      <dgm:t>
        <a:bodyPr/>
        <a:lstStyle/>
        <a:p>
          <a:endParaRPr lang="en-US"/>
        </a:p>
      </dgm:t>
    </dgm:pt>
    <dgm:pt modelId="{4B274471-D44C-4B7B-BF3C-F1832164BA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>
              <a:latin typeface="Calibri Light" panose="020F0302020204030204"/>
            </a:rPr>
            <a:t>Continuous</a:t>
          </a:r>
          <a:r>
            <a:rPr lang="en-US" b="1"/>
            <a:t> </a:t>
          </a:r>
          <a:r>
            <a:rPr lang="en-US" b="1">
              <a:latin typeface="Calibri Light" panose="020F0302020204030204"/>
            </a:rPr>
            <a:t>Integration</a:t>
          </a:r>
          <a:endParaRPr lang="en-US" b="1"/>
        </a:p>
      </dgm:t>
    </dgm:pt>
    <dgm:pt modelId="{1EC0691B-9CEB-4353-BEFB-4B08C404277D}" type="parTrans" cxnId="{2AF16AB5-F03A-4173-AC7B-EFE0A12C5B04}">
      <dgm:prSet/>
      <dgm:spPr/>
      <dgm:t>
        <a:bodyPr/>
        <a:lstStyle/>
        <a:p>
          <a:endParaRPr lang="en-US"/>
        </a:p>
      </dgm:t>
    </dgm:pt>
    <dgm:pt modelId="{7F9D8468-996E-43CA-9BDE-7829B3CA7A03}" type="sibTrans" cxnId="{2AF16AB5-F03A-4173-AC7B-EFE0A12C5B04}">
      <dgm:prSet/>
      <dgm:spPr/>
      <dgm:t>
        <a:bodyPr/>
        <a:lstStyle/>
        <a:p>
          <a:endParaRPr lang="en-US"/>
        </a:p>
      </dgm:t>
    </dgm:pt>
    <dgm:pt modelId="{A6317C0D-A8B8-4246-8270-3ECB8B089CCA}" type="pres">
      <dgm:prSet presAssocID="{6DCCECFC-70C0-4366-B3D7-3525D7EC5265}" presName="root" presStyleCnt="0">
        <dgm:presLayoutVars>
          <dgm:dir/>
          <dgm:resizeHandles val="exact"/>
        </dgm:presLayoutVars>
      </dgm:prSet>
      <dgm:spPr/>
    </dgm:pt>
    <dgm:pt modelId="{922991B6-3652-4232-9189-0E13B95054F8}" type="pres">
      <dgm:prSet presAssocID="{DDC4AFD5-FB10-4272-94D6-DA9B6D348840}" presName="compNode" presStyleCnt="0"/>
      <dgm:spPr/>
    </dgm:pt>
    <dgm:pt modelId="{C66B0D8F-76FF-4D0C-842D-C6BF57024790}" type="pres">
      <dgm:prSet presAssocID="{DDC4AFD5-FB10-4272-94D6-DA9B6D348840}" presName="iconBgRect" presStyleLbl="bgShp" presStyleIdx="0" presStyleCnt="4"/>
      <dgm:spPr/>
    </dgm:pt>
    <dgm:pt modelId="{5B8934E1-D4D3-4EEA-A6F7-7CEBA40CCDBE}" type="pres">
      <dgm:prSet presAssocID="{DDC4AFD5-FB10-4272-94D6-DA9B6D3488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004660D-49B8-49A4-A709-4F2092A7E18B}" type="pres">
      <dgm:prSet presAssocID="{DDC4AFD5-FB10-4272-94D6-DA9B6D348840}" presName="spaceRect" presStyleCnt="0"/>
      <dgm:spPr/>
    </dgm:pt>
    <dgm:pt modelId="{1990B138-2E4F-4E5C-A533-F00F4E4F219C}" type="pres">
      <dgm:prSet presAssocID="{DDC4AFD5-FB10-4272-94D6-DA9B6D348840}" presName="textRect" presStyleLbl="revTx" presStyleIdx="0" presStyleCnt="4">
        <dgm:presLayoutVars>
          <dgm:chMax val="1"/>
          <dgm:chPref val="1"/>
        </dgm:presLayoutVars>
      </dgm:prSet>
      <dgm:spPr/>
    </dgm:pt>
    <dgm:pt modelId="{5BDFA4DA-BC2F-4CAF-A43E-DCE2B3508E70}" type="pres">
      <dgm:prSet presAssocID="{97666EB4-44DC-43AE-98B8-5503733DAB95}" presName="sibTrans" presStyleCnt="0"/>
      <dgm:spPr/>
    </dgm:pt>
    <dgm:pt modelId="{3431DE78-3968-4A5A-96A2-0F0373728793}" type="pres">
      <dgm:prSet presAssocID="{803CB925-3758-45B1-AA7F-34C60C042748}" presName="compNode" presStyleCnt="0"/>
      <dgm:spPr/>
    </dgm:pt>
    <dgm:pt modelId="{CD6C8443-4960-41E0-AC49-DD0C14D54993}" type="pres">
      <dgm:prSet presAssocID="{803CB925-3758-45B1-AA7F-34C60C042748}" presName="iconBgRect" presStyleLbl="bgShp" presStyleIdx="1" presStyleCnt="4"/>
      <dgm:spPr/>
    </dgm:pt>
    <dgm:pt modelId="{0BE6E385-01C0-4A18-B80C-040ECEC98A7A}" type="pres">
      <dgm:prSet presAssocID="{803CB925-3758-45B1-AA7F-34C60C0427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9318472-D985-4E53-85D7-3D1BEF4FEE52}" type="pres">
      <dgm:prSet presAssocID="{803CB925-3758-45B1-AA7F-34C60C042748}" presName="spaceRect" presStyleCnt="0"/>
      <dgm:spPr/>
    </dgm:pt>
    <dgm:pt modelId="{5D6DE49A-1995-46F1-A14A-A74DBF6646ED}" type="pres">
      <dgm:prSet presAssocID="{803CB925-3758-45B1-AA7F-34C60C042748}" presName="textRect" presStyleLbl="revTx" presStyleIdx="1" presStyleCnt="4">
        <dgm:presLayoutVars>
          <dgm:chMax val="1"/>
          <dgm:chPref val="1"/>
        </dgm:presLayoutVars>
      </dgm:prSet>
      <dgm:spPr/>
    </dgm:pt>
    <dgm:pt modelId="{B8639230-F348-479F-9EF3-29C1ECDA9E43}" type="pres">
      <dgm:prSet presAssocID="{3EEEEE47-08C2-4325-9084-6D92F597DB87}" presName="sibTrans" presStyleCnt="0"/>
      <dgm:spPr/>
    </dgm:pt>
    <dgm:pt modelId="{4E108E70-0DC6-4B20-91D2-A93B9723B542}" type="pres">
      <dgm:prSet presAssocID="{E6723A5D-2D73-475B-987B-8273954FFE23}" presName="compNode" presStyleCnt="0"/>
      <dgm:spPr/>
    </dgm:pt>
    <dgm:pt modelId="{607253DE-DB89-47A5-990F-AB9C5CFAC149}" type="pres">
      <dgm:prSet presAssocID="{E6723A5D-2D73-475B-987B-8273954FFE23}" presName="iconBgRect" presStyleLbl="bgShp" presStyleIdx="2" presStyleCnt="4"/>
      <dgm:spPr/>
    </dgm:pt>
    <dgm:pt modelId="{64ECD4F9-F478-48E3-8869-B5C3ACA22A2B}" type="pres">
      <dgm:prSet presAssocID="{E6723A5D-2D73-475B-987B-8273954FFE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E8331E0-F744-4B69-BFC3-365BABF6E932}" type="pres">
      <dgm:prSet presAssocID="{E6723A5D-2D73-475B-987B-8273954FFE23}" presName="spaceRect" presStyleCnt="0"/>
      <dgm:spPr/>
    </dgm:pt>
    <dgm:pt modelId="{471B1040-0CD8-43DE-836A-1712BAC1A158}" type="pres">
      <dgm:prSet presAssocID="{E6723A5D-2D73-475B-987B-8273954FFE23}" presName="textRect" presStyleLbl="revTx" presStyleIdx="2" presStyleCnt="4">
        <dgm:presLayoutVars>
          <dgm:chMax val="1"/>
          <dgm:chPref val="1"/>
        </dgm:presLayoutVars>
      </dgm:prSet>
      <dgm:spPr/>
    </dgm:pt>
    <dgm:pt modelId="{558D799F-2DD1-4C2C-870D-D8CABD3A4D2C}" type="pres">
      <dgm:prSet presAssocID="{1C0162B6-79A9-4BAC-87B0-69AB73E85A5A}" presName="sibTrans" presStyleCnt="0"/>
      <dgm:spPr/>
    </dgm:pt>
    <dgm:pt modelId="{78B7AED9-0FBA-4EF1-8A4B-816769D1D21A}" type="pres">
      <dgm:prSet presAssocID="{4B274471-D44C-4B7B-BF3C-F1832164BAB3}" presName="compNode" presStyleCnt="0"/>
      <dgm:spPr/>
    </dgm:pt>
    <dgm:pt modelId="{3455CD41-3660-4A98-AD19-AF2DEE8F3EDC}" type="pres">
      <dgm:prSet presAssocID="{4B274471-D44C-4B7B-BF3C-F1832164BAB3}" presName="iconBgRect" presStyleLbl="bgShp" presStyleIdx="3" presStyleCnt="4"/>
      <dgm:spPr/>
    </dgm:pt>
    <dgm:pt modelId="{1CD09CD0-F1D0-46C2-9B1C-2897038BB790}" type="pres">
      <dgm:prSet presAssocID="{4B274471-D44C-4B7B-BF3C-F1832164BA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ED7CF62-67A1-45DE-9035-7B75EAD6992D}" type="pres">
      <dgm:prSet presAssocID="{4B274471-D44C-4B7B-BF3C-F1832164BAB3}" presName="spaceRect" presStyleCnt="0"/>
      <dgm:spPr/>
    </dgm:pt>
    <dgm:pt modelId="{404FC15E-29DF-48E8-BEDA-232BEDBE2F6F}" type="pres">
      <dgm:prSet presAssocID="{4B274471-D44C-4B7B-BF3C-F1832164BAB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9A8AA0B-A1FA-4DA7-A02A-241B7FA169D2}" type="presOf" srcId="{6DCCECFC-70C0-4366-B3D7-3525D7EC5265}" destId="{A6317C0D-A8B8-4246-8270-3ECB8B089CCA}" srcOrd="0" destOrd="0" presId="urn:microsoft.com/office/officeart/2018/5/layout/IconCircleLabelList"/>
    <dgm:cxn modelId="{E4C46C14-99A5-4923-AA5C-5FAD07FD6FB7}" srcId="{6DCCECFC-70C0-4366-B3D7-3525D7EC5265}" destId="{803CB925-3758-45B1-AA7F-34C60C042748}" srcOrd="1" destOrd="0" parTransId="{5C5A7575-FAFC-446B-A9E7-51B4BEC2CFF4}" sibTransId="{3EEEEE47-08C2-4325-9084-6D92F597DB87}"/>
    <dgm:cxn modelId="{3CB84A2E-98B6-4D07-A1C0-38CF3E79F6F5}" type="presOf" srcId="{4B274471-D44C-4B7B-BF3C-F1832164BAB3}" destId="{404FC15E-29DF-48E8-BEDA-232BEDBE2F6F}" srcOrd="0" destOrd="0" presId="urn:microsoft.com/office/officeart/2018/5/layout/IconCircleLabelList"/>
    <dgm:cxn modelId="{2180E63E-DE4E-4E38-B2AE-D46E055E3E05}" type="presOf" srcId="{803CB925-3758-45B1-AA7F-34C60C042748}" destId="{5D6DE49A-1995-46F1-A14A-A74DBF6646ED}" srcOrd="0" destOrd="0" presId="urn:microsoft.com/office/officeart/2018/5/layout/IconCircleLabelList"/>
    <dgm:cxn modelId="{7D343B47-D5A1-417B-A13B-89812138EAC6}" type="presOf" srcId="{DDC4AFD5-FB10-4272-94D6-DA9B6D348840}" destId="{1990B138-2E4F-4E5C-A533-F00F4E4F219C}" srcOrd="0" destOrd="0" presId="urn:microsoft.com/office/officeart/2018/5/layout/IconCircleLabelList"/>
    <dgm:cxn modelId="{ED92347B-BE38-4CC5-B8AB-24D8A7B080E7}" srcId="{6DCCECFC-70C0-4366-B3D7-3525D7EC5265}" destId="{DDC4AFD5-FB10-4272-94D6-DA9B6D348840}" srcOrd="0" destOrd="0" parTransId="{4B4EE643-3046-44A8-9B92-0D3292AEABC2}" sibTransId="{97666EB4-44DC-43AE-98B8-5503733DAB95}"/>
    <dgm:cxn modelId="{2AF16AB5-F03A-4173-AC7B-EFE0A12C5B04}" srcId="{6DCCECFC-70C0-4366-B3D7-3525D7EC5265}" destId="{4B274471-D44C-4B7B-BF3C-F1832164BAB3}" srcOrd="3" destOrd="0" parTransId="{1EC0691B-9CEB-4353-BEFB-4B08C404277D}" sibTransId="{7F9D8468-996E-43CA-9BDE-7829B3CA7A03}"/>
    <dgm:cxn modelId="{A48D3FBC-1C30-4660-8438-F13DEE134B01}" type="presOf" srcId="{E6723A5D-2D73-475B-987B-8273954FFE23}" destId="{471B1040-0CD8-43DE-836A-1712BAC1A158}" srcOrd="0" destOrd="0" presId="urn:microsoft.com/office/officeart/2018/5/layout/IconCircleLabelList"/>
    <dgm:cxn modelId="{EEFF79C8-ACDD-4DBE-81D4-57CFC3BEE71B}" srcId="{6DCCECFC-70C0-4366-B3D7-3525D7EC5265}" destId="{E6723A5D-2D73-475B-987B-8273954FFE23}" srcOrd="2" destOrd="0" parTransId="{6001CEDC-67FE-418F-9379-8F4B63B0358A}" sibTransId="{1C0162B6-79A9-4BAC-87B0-69AB73E85A5A}"/>
    <dgm:cxn modelId="{124FCB0B-EF8F-4895-94C2-9471BB7C611C}" type="presParOf" srcId="{A6317C0D-A8B8-4246-8270-3ECB8B089CCA}" destId="{922991B6-3652-4232-9189-0E13B95054F8}" srcOrd="0" destOrd="0" presId="urn:microsoft.com/office/officeart/2018/5/layout/IconCircleLabelList"/>
    <dgm:cxn modelId="{974B4893-13BF-4593-9E35-B97922F75FD5}" type="presParOf" srcId="{922991B6-3652-4232-9189-0E13B95054F8}" destId="{C66B0D8F-76FF-4D0C-842D-C6BF57024790}" srcOrd="0" destOrd="0" presId="urn:microsoft.com/office/officeart/2018/5/layout/IconCircleLabelList"/>
    <dgm:cxn modelId="{521DCFF9-BA76-4254-8D37-0A8BA1CEC125}" type="presParOf" srcId="{922991B6-3652-4232-9189-0E13B95054F8}" destId="{5B8934E1-D4D3-4EEA-A6F7-7CEBA40CCDBE}" srcOrd="1" destOrd="0" presId="urn:microsoft.com/office/officeart/2018/5/layout/IconCircleLabelList"/>
    <dgm:cxn modelId="{19B8A49A-A28C-4038-A7FD-47691D5CBB77}" type="presParOf" srcId="{922991B6-3652-4232-9189-0E13B95054F8}" destId="{5004660D-49B8-49A4-A709-4F2092A7E18B}" srcOrd="2" destOrd="0" presId="urn:microsoft.com/office/officeart/2018/5/layout/IconCircleLabelList"/>
    <dgm:cxn modelId="{7B38D5F1-EE14-46D2-BA5A-77DE446AA691}" type="presParOf" srcId="{922991B6-3652-4232-9189-0E13B95054F8}" destId="{1990B138-2E4F-4E5C-A533-F00F4E4F219C}" srcOrd="3" destOrd="0" presId="urn:microsoft.com/office/officeart/2018/5/layout/IconCircleLabelList"/>
    <dgm:cxn modelId="{F860B68B-8B63-4188-BAE0-CD7BF832A646}" type="presParOf" srcId="{A6317C0D-A8B8-4246-8270-3ECB8B089CCA}" destId="{5BDFA4DA-BC2F-4CAF-A43E-DCE2B3508E70}" srcOrd="1" destOrd="0" presId="urn:microsoft.com/office/officeart/2018/5/layout/IconCircleLabelList"/>
    <dgm:cxn modelId="{1C95EC2E-8350-4FBF-B937-E2AE34CE9B72}" type="presParOf" srcId="{A6317C0D-A8B8-4246-8270-3ECB8B089CCA}" destId="{3431DE78-3968-4A5A-96A2-0F0373728793}" srcOrd="2" destOrd="0" presId="urn:microsoft.com/office/officeart/2018/5/layout/IconCircleLabelList"/>
    <dgm:cxn modelId="{456765E5-3F21-4D3F-A96F-2835CA324A10}" type="presParOf" srcId="{3431DE78-3968-4A5A-96A2-0F0373728793}" destId="{CD6C8443-4960-41E0-AC49-DD0C14D54993}" srcOrd="0" destOrd="0" presId="urn:microsoft.com/office/officeart/2018/5/layout/IconCircleLabelList"/>
    <dgm:cxn modelId="{18A0EAB5-DC1C-49AF-AA20-8AA1737998BC}" type="presParOf" srcId="{3431DE78-3968-4A5A-96A2-0F0373728793}" destId="{0BE6E385-01C0-4A18-B80C-040ECEC98A7A}" srcOrd="1" destOrd="0" presId="urn:microsoft.com/office/officeart/2018/5/layout/IconCircleLabelList"/>
    <dgm:cxn modelId="{4C82A4B5-8EF2-4023-B769-146534315AA0}" type="presParOf" srcId="{3431DE78-3968-4A5A-96A2-0F0373728793}" destId="{F9318472-D985-4E53-85D7-3D1BEF4FEE52}" srcOrd="2" destOrd="0" presId="urn:microsoft.com/office/officeart/2018/5/layout/IconCircleLabelList"/>
    <dgm:cxn modelId="{B721DDFE-7B8E-4235-AC8C-1E890D798C78}" type="presParOf" srcId="{3431DE78-3968-4A5A-96A2-0F0373728793}" destId="{5D6DE49A-1995-46F1-A14A-A74DBF6646ED}" srcOrd="3" destOrd="0" presId="urn:microsoft.com/office/officeart/2018/5/layout/IconCircleLabelList"/>
    <dgm:cxn modelId="{A00F1329-B5B1-472C-BCE3-D56624808AD5}" type="presParOf" srcId="{A6317C0D-A8B8-4246-8270-3ECB8B089CCA}" destId="{B8639230-F348-479F-9EF3-29C1ECDA9E43}" srcOrd="3" destOrd="0" presId="urn:microsoft.com/office/officeart/2018/5/layout/IconCircleLabelList"/>
    <dgm:cxn modelId="{DE8392DC-64B6-439F-9888-032EAAC0D65B}" type="presParOf" srcId="{A6317C0D-A8B8-4246-8270-3ECB8B089CCA}" destId="{4E108E70-0DC6-4B20-91D2-A93B9723B542}" srcOrd="4" destOrd="0" presId="urn:microsoft.com/office/officeart/2018/5/layout/IconCircleLabelList"/>
    <dgm:cxn modelId="{8F17A250-0C2E-46F2-9F18-1319781CBC51}" type="presParOf" srcId="{4E108E70-0DC6-4B20-91D2-A93B9723B542}" destId="{607253DE-DB89-47A5-990F-AB9C5CFAC149}" srcOrd="0" destOrd="0" presId="urn:microsoft.com/office/officeart/2018/5/layout/IconCircleLabelList"/>
    <dgm:cxn modelId="{F7C9B9EC-A6AD-4EF8-B0A8-737123CB3D22}" type="presParOf" srcId="{4E108E70-0DC6-4B20-91D2-A93B9723B542}" destId="{64ECD4F9-F478-48E3-8869-B5C3ACA22A2B}" srcOrd="1" destOrd="0" presId="urn:microsoft.com/office/officeart/2018/5/layout/IconCircleLabelList"/>
    <dgm:cxn modelId="{03B3B086-43E1-47AF-A7F7-67092F70A401}" type="presParOf" srcId="{4E108E70-0DC6-4B20-91D2-A93B9723B542}" destId="{5E8331E0-F744-4B69-BFC3-365BABF6E932}" srcOrd="2" destOrd="0" presId="urn:microsoft.com/office/officeart/2018/5/layout/IconCircleLabelList"/>
    <dgm:cxn modelId="{628A169E-48C6-4E6D-BE38-B24088063DA8}" type="presParOf" srcId="{4E108E70-0DC6-4B20-91D2-A93B9723B542}" destId="{471B1040-0CD8-43DE-836A-1712BAC1A158}" srcOrd="3" destOrd="0" presId="urn:microsoft.com/office/officeart/2018/5/layout/IconCircleLabelList"/>
    <dgm:cxn modelId="{B0A4184D-FAC5-4984-8C8D-27FEE8CF0C3D}" type="presParOf" srcId="{A6317C0D-A8B8-4246-8270-3ECB8B089CCA}" destId="{558D799F-2DD1-4C2C-870D-D8CABD3A4D2C}" srcOrd="5" destOrd="0" presId="urn:microsoft.com/office/officeart/2018/5/layout/IconCircleLabelList"/>
    <dgm:cxn modelId="{0774E832-62FD-4345-BF59-19559031A6FD}" type="presParOf" srcId="{A6317C0D-A8B8-4246-8270-3ECB8B089CCA}" destId="{78B7AED9-0FBA-4EF1-8A4B-816769D1D21A}" srcOrd="6" destOrd="0" presId="urn:microsoft.com/office/officeart/2018/5/layout/IconCircleLabelList"/>
    <dgm:cxn modelId="{2F2D512E-D371-4117-980C-0BF7BC3CA510}" type="presParOf" srcId="{78B7AED9-0FBA-4EF1-8A4B-816769D1D21A}" destId="{3455CD41-3660-4A98-AD19-AF2DEE8F3EDC}" srcOrd="0" destOrd="0" presId="urn:microsoft.com/office/officeart/2018/5/layout/IconCircleLabelList"/>
    <dgm:cxn modelId="{5BC98E0C-7222-48D6-AC7C-01DA7DB65783}" type="presParOf" srcId="{78B7AED9-0FBA-4EF1-8A4B-816769D1D21A}" destId="{1CD09CD0-F1D0-46C2-9B1C-2897038BB790}" srcOrd="1" destOrd="0" presId="urn:microsoft.com/office/officeart/2018/5/layout/IconCircleLabelList"/>
    <dgm:cxn modelId="{A86E4AE8-446E-4FF2-88B3-A7500C1384DA}" type="presParOf" srcId="{78B7AED9-0FBA-4EF1-8A4B-816769D1D21A}" destId="{EED7CF62-67A1-45DE-9035-7B75EAD6992D}" srcOrd="2" destOrd="0" presId="urn:microsoft.com/office/officeart/2018/5/layout/IconCircleLabelList"/>
    <dgm:cxn modelId="{C5583E11-C5A3-48F4-9B2E-C3CA262EEF49}" type="presParOf" srcId="{78B7AED9-0FBA-4EF1-8A4B-816769D1D21A}" destId="{404FC15E-29DF-48E8-BEDA-232BEDBE2F6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737B3A-EA4D-4711-9952-157F567EECE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8D284ED-9ABE-402E-96EA-3358456DCF83}">
      <dgm:prSet/>
      <dgm:spPr/>
      <dgm:t>
        <a:bodyPr/>
        <a:lstStyle/>
        <a:p>
          <a:pPr>
            <a:defRPr b="1"/>
          </a:pPr>
          <a:r>
            <a:rPr lang="en-US"/>
            <a:t>Connect API Gateway endpoints to React Components</a:t>
          </a:r>
        </a:p>
      </dgm:t>
    </dgm:pt>
    <dgm:pt modelId="{22F41438-30F9-4F40-9778-53C7222F42C4}" type="parTrans" cxnId="{5E6007A3-4808-4F1A-B054-F51F1449B1BC}">
      <dgm:prSet/>
      <dgm:spPr/>
      <dgm:t>
        <a:bodyPr/>
        <a:lstStyle/>
        <a:p>
          <a:endParaRPr lang="en-US"/>
        </a:p>
      </dgm:t>
    </dgm:pt>
    <dgm:pt modelId="{44A768E8-89A8-47BE-A71D-EC59ECBDB0EE}" type="sibTrans" cxnId="{5E6007A3-4808-4F1A-B054-F51F1449B1BC}">
      <dgm:prSet/>
      <dgm:spPr/>
      <dgm:t>
        <a:bodyPr/>
        <a:lstStyle/>
        <a:p>
          <a:endParaRPr lang="en-US"/>
        </a:p>
      </dgm:t>
    </dgm:pt>
    <dgm:pt modelId="{B0E16421-B64E-4443-BE70-C2AFD275A0AF}">
      <dgm:prSet/>
      <dgm:spPr/>
      <dgm:t>
        <a:bodyPr/>
        <a:lstStyle/>
        <a:p>
          <a:r>
            <a:rPr lang="en-US"/>
            <a:t>Get Singular Tool Data Done</a:t>
          </a:r>
        </a:p>
      </dgm:t>
    </dgm:pt>
    <dgm:pt modelId="{1AD216B8-EC60-4AC8-9477-B84F7B329269}" type="parTrans" cxnId="{6A880530-3657-4CE0-A65C-42D3B503C71A}">
      <dgm:prSet/>
      <dgm:spPr/>
      <dgm:t>
        <a:bodyPr/>
        <a:lstStyle/>
        <a:p>
          <a:endParaRPr lang="en-US"/>
        </a:p>
      </dgm:t>
    </dgm:pt>
    <dgm:pt modelId="{3C167156-5EEB-4A82-BD55-5EB999FD2C24}" type="sibTrans" cxnId="{6A880530-3657-4CE0-A65C-42D3B503C71A}">
      <dgm:prSet/>
      <dgm:spPr/>
      <dgm:t>
        <a:bodyPr/>
        <a:lstStyle/>
        <a:p>
          <a:endParaRPr lang="en-US"/>
        </a:p>
      </dgm:t>
    </dgm:pt>
    <dgm:pt modelId="{4A96C861-E4C6-43CE-8403-2752E5A8033B}">
      <dgm:prSet/>
      <dgm:spPr/>
      <dgm:t>
        <a:bodyPr/>
        <a:lstStyle/>
        <a:p>
          <a:r>
            <a:rPr lang="en-US"/>
            <a:t>Report creation API needs cleanup due to new database attributes</a:t>
          </a:r>
        </a:p>
      </dgm:t>
    </dgm:pt>
    <dgm:pt modelId="{3D91CC54-21AC-43CA-8500-F948AFCD3788}" type="parTrans" cxnId="{FD2AAB9A-6ECF-4BFA-BBFC-43F4C66E0D0F}">
      <dgm:prSet/>
      <dgm:spPr/>
      <dgm:t>
        <a:bodyPr/>
        <a:lstStyle/>
        <a:p>
          <a:endParaRPr lang="en-US"/>
        </a:p>
      </dgm:t>
    </dgm:pt>
    <dgm:pt modelId="{FCE01D19-8A91-4CD3-AF28-4E04F057FAE8}" type="sibTrans" cxnId="{FD2AAB9A-6ECF-4BFA-BBFC-43F4C66E0D0F}">
      <dgm:prSet/>
      <dgm:spPr/>
      <dgm:t>
        <a:bodyPr/>
        <a:lstStyle/>
        <a:p>
          <a:endParaRPr lang="en-US"/>
        </a:p>
      </dgm:t>
    </dgm:pt>
    <dgm:pt modelId="{182A5224-3C74-416A-90C8-2DE514A4625B}">
      <dgm:prSet/>
      <dgm:spPr/>
      <dgm:t>
        <a:bodyPr/>
        <a:lstStyle/>
        <a:p>
          <a:pPr>
            <a:defRPr b="1"/>
          </a:pPr>
          <a:r>
            <a:rPr lang="en-US"/>
            <a:t>Recommendation Algorithm -&gt; Weighing System?</a:t>
          </a:r>
        </a:p>
      </dgm:t>
    </dgm:pt>
    <dgm:pt modelId="{39F859DE-0950-4FB4-9C5A-597ECB00803C}" type="parTrans" cxnId="{7FF96E43-E881-4450-8EB0-45017A29343F}">
      <dgm:prSet/>
      <dgm:spPr/>
      <dgm:t>
        <a:bodyPr/>
        <a:lstStyle/>
        <a:p>
          <a:endParaRPr lang="en-US"/>
        </a:p>
      </dgm:t>
    </dgm:pt>
    <dgm:pt modelId="{D0C2CA5C-C081-4A44-9444-AB1D00121DF8}" type="sibTrans" cxnId="{7FF96E43-E881-4450-8EB0-45017A29343F}">
      <dgm:prSet/>
      <dgm:spPr/>
      <dgm:t>
        <a:bodyPr/>
        <a:lstStyle/>
        <a:p>
          <a:endParaRPr lang="en-US"/>
        </a:p>
      </dgm:t>
    </dgm:pt>
    <dgm:pt modelId="{FF1FC404-F778-445C-B4DE-473806741BA9}">
      <dgm:prSet/>
      <dgm:spPr/>
      <dgm:t>
        <a:bodyPr/>
        <a:lstStyle/>
        <a:p>
          <a:pPr>
            <a:defRPr b="1"/>
          </a:pPr>
          <a:r>
            <a:rPr lang="en-US"/>
            <a:t>Ability to add new tools to database, review method</a:t>
          </a:r>
        </a:p>
      </dgm:t>
    </dgm:pt>
    <dgm:pt modelId="{8B0FED4D-5BA5-402A-A8EE-DCD22FD73302}" type="parTrans" cxnId="{A64B94EE-014F-4497-B472-8AE09F31E9B7}">
      <dgm:prSet/>
      <dgm:spPr/>
      <dgm:t>
        <a:bodyPr/>
        <a:lstStyle/>
        <a:p>
          <a:endParaRPr lang="en-US"/>
        </a:p>
      </dgm:t>
    </dgm:pt>
    <dgm:pt modelId="{22ECF14B-8A04-4962-B0BA-EE43B051556B}" type="sibTrans" cxnId="{A64B94EE-014F-4497-B472-8AE09F31E9B7}">
      <dgm:prSet/>
      <dgm:spPr/>
      <dgm:t>
        <a:bodyPr/>
        <a:lstStyle/>
        <a:p>
          <a:endParaRPr lang="en-US"/>
        </a:p>
      </dgm:t>
    </dgm:pt>
    <dgm:pt modelId="{C8B8DB1C-AB62-4429-A572-EA2B3789672A}" type="pres">
      <dgm:prSet presAssocID="{89737B3A-EA4D-4711-9952-157F567EECEA}" presName="root" presStyleCnt="0">
        <dgm:presLayoutVars>
          <dgm:dir/>
          <dgm:resizeHandles val="exact"/>
        </dgm:presLayoutVars>
      </dgm:prSet>
      <dgm:spPr/>
    </dgm:pt>
    <dgm:pt modelId="{3F7E9A45-3579-46DC-AB91-DC05AC7DEEB7}" type="pres">
      <dgm:prSet presAssocID="{88D284ED-9ABE-402E-96EA-3358456DCF83}" presName="compNode" presStyleCnt="0"/>
      <dgm:spPr/>
    </dgm:pt>
    <dgm:pt modelId="{FCC2E481-6757-4F50-8367-1897B5EC6E52}" type="pres">
      <dgm:prSet presAssocID="{88D284ED-9ABE-402E-96EA-3358456DCF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9D128D5-1B67-4F7E-89AF-290E5EC76D47}" type="pres">
      <dgm:prSet presAssocID="{88D284ED-9ABE-402E-96EA-3358456DCF83}" presName="iconSpace" presStyleCnt="0"/>
      <dgm:spPr/>
    </dgm:pt>
    <dgm:pt modelId="{72CC6126-98FF-4A5E-BC0B-F47EF4C22714}" type="pres">
      <dgm:prSet presAssocID="{88D284ED-9ABE-402E-96EA-3358456DCF83}" presName="parTx" presStyleLbl="revTx" presStyleIdx="0" presStyleCnt="6">
        <dgm:presLayoutVars>
          <dgm:chMax val="0"/>
          <dgm:chPref val="0"/>
        </dgm:presLayoutVars>
      </dgm:prSet>
      <dgm:spPr/>
    </dgm:pt>
    <dgm:pt modelId="{5870DE65-EC1F-4D5E-BA11-9CE1FFB3632B}" type="pres">
      <dgm:prSet presAssocID="{88D284ED-9ABE-402E-96EA-3358456DCF83}" presName="txSpace" presStyleCnt="0"/>
      <dgm:spPr/>
    </dgm:pt>
    <dgm:pt modelId="{5E1EF44C-5970-4877-B2B1-D22B8A459508}" type="pres">
      <dgm:prSet presAssocID="{88D284ED-9ABE-402E-96EA-3358456DCF83}" presName="desTx" presStyleLbl="revTx" presStyleIdx="1" presStyleCnt="6">
        <dgm:presLayoutVars/>
      </dgm:prSet>
      <dgm:spPr/>
    </dgm:pt>
    <dgm:pt modelId="{A372C4BF-2C84-4089-947F-51DBD9FE9E06}" type="pres">
      <dgm:prSet presAssocID="{44A768E8-89A8-47BE-A71D-EC59ECBDB0EE}" presName="sibTrans" presStyleCnt="0"/>
      <dgm:spPr/>
    </dgm:pt>
    <dgm:pt modelId="{744687CE-AEC2-45AA-8C77-A4A7F43D8C10}" type="pres">
      <dgm:prSet presAssocID="{182A5224-3C74-416A-90C8-2DE514A4625B}" presName="compNode" presStyleCnt="0"/>
      <dgm:spPr/>
    </dgm:pt>
    <dgm:pt modelId="{A1E06865-D75A-4509-A840-E2A211775524}" type="pres">
      <dgm:prSet presAssocID="{182A5224-3C74-416A-90C8-2DE514A4625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CE6984A3-2FBF-4E7A-9553-C72DE41FB7A7}" type="pres">
      <dgm:prSet presAssocID="{182A5224-3C74-416A-90C8-2DE514A4625B}" presName="iconSpace" presStyleCnt="0"/>
      <dgm:spPr/>
    </dgm:pt>
    <dgm:pt modelId="{1BA0652C-0477-4DA1-A1A4-1D05F2CD768B}" type="pres">
      <dgm:prSet presAssocID="{182A5224-3C74-416A-90C8-2DE514A4625B}" presName="parTx" presStyleLbl="revTx" presStyleIdx="2" presStyleCnt="6">
        <dgm:presLayoutVars>
          <dgm:chMax val="0"/>
          <dgm:chPref val="0"/>
        </dgm:presLayoutVars>
      </dgm:prSet>
      <dgm:spPr/>
    </dgm:pt>
    <dgm:pt modelId="{379706BB-5555-44C5-948F-271BBAF9FD4A}" type="pres">
      <dgm:prSet presAssocID="{182A5224-3C74-416A-90C8-2DE514A4625B}" presName="txSpace" presStyleCnt="0"/>
      <dgm:spPr/>
    </dgm:pt>
    <dgm:pt modelId="{8310BF00-BC9D-4D7C-9FBA-10784F92DA47}" type="pres">
      <dgm:prSet presAssocID="{182A5224-3C74-416A-90C8-2DE514A4625B}" presName="desTx" presStyleLbl="revTx" presStyleIdx="3" presStyleCnt="6">
        <dgm:presLayoutVars/>
      </dgm:prSet>
      <dgm:spPr/>
    </dgm:pt>
    <dgm:pt modelId="{7387EBE5-E2F2-480C-A0D2-DE9FAA370417}" type="pres">
      <dgm:prSet presAssocID="{D0C2CA5C-C081-4A44-9444-AB1D00121DF8}" presName="sibTrans" presStyleCnt="0"/>
      <dgm:spPr/>
    </dgm:pt>
    <dgm:pt modelId="{DFD93C4A-B250-40FC-80F1-19462B1C5C63}" type="pres">
      <dgm:prSet presAssocID="{FF1FC404-F778-445C-B4DE-473806741BA9}" presName="compNode" presStyleCnt="0"/>
      <dgm:spPr/>
    </dgm:pt>
    <dgm:pt modelId="{1330FDDE-AB0B-4B2B-8492-75CA07500E6E}" type="pres">
      <dgm:prSet presAssocID="{FF1FC404-F778-445C-B4DE-473806741B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D8624E3-B9B7-4D74-9D47-722D2ACDF49C}" type="pres">
      <dgm:prSet presAssocID="{FF1FC404-F778-445C-B4DE-473806741BA9}" presName="iconSpace" presStyleCnt="0"/>
      <dgm:spPr/>
    </dgm:pt>
    <dgm:pt modelId="{333090D6-2C22-4131-8465-8413978E94E7}" type="pres">
      <dgm:prSet presAssocID="{FF1FC404-F778-445C-B4DE-473806741BA9}" presName="parTx" presStyleLbl="revTx" presStyleIdx="4" presStyleCnt="6">
        <dgm:presLayoutVars>
          <dgm:chMax val="0"/>
          <dgm:chPref val="0"/>
        </dgm:presLayoutVars>
      </dgm:prSet>
      <dgm:spPr/>
    </dgm:pt>
    <dgm:pt modelId="{DA748B10-5B1F-4D6C-84DD-D84898B5873E}" type="pres">
      <dgm:prSet presAssocID="{FF1FC404-F778-445C-B4DE-473806741BA9}" presName="txSpace" presStyleCnt="0"/>
      <dgm:spPr/>
    </dgm:pt>
    <dgm:pt modelId="{2E771A69-92B3-4F74-86F4-9EC888D70F97}" type="pres">
      <dgm:prSet presAssocID="{FF1FC404-F778-445C-B4DE-473806741BA9}" presName="desTx" presStyleLbl="revTx" presStyleIdx="5" presStyleCnt="6">
        <dgm:presLayoutVars/>
      </dgm:prSet>
      <dgm:spPr/>
    </dgm:pt>
  </dgm:ptLst>
  <dgm:cxnLst>
    <dgm:cxn modelId="{6A880530-3657-4CE0-A65C-42D3B503C71A}" srcId="{88D284ED-9ABE-402E-96EA-3358456DCF83}" destId="{B0E16421-B64E-4443-BE70-C2AFD275A0AF}" srcOrd="0" destOrd="0" parTransId="{1AD216B8-EC60-4AC8-9477-B84F7B329269}" sibTransId="{3C167156-5EEB-4A82-BD55-5EB999FD2C24}"/>
    <dgm:cxn modelId="{4D61CA39-68BA-4475-8826-8B117FFAECD8}" type="presOf" srcId="{B0E16421-B64E-4443-BE70-C2AFD275A0AF}" destId="{5E1EF44C-5970-4877-B2B1-D22B8A459508}" srcOrd="0" destOrd="0" presId="urn:microsoft.com/office/officeart/2018/2/layout/IconLabelDescriptionList"/>
    <dgm:cxn modelId="{BCD0A95B-4DC9-4D49-A55E-A8B76B899FED}" type="presOf" srcId="{FF1FC404-F778-445C-B4DE-473806741BA9}" destId="{333090D6-2C22-4131-8465-8413978E94E7}" srcOrd="0" destOrd="0" presId="urn:microsoft.com/office/officeart/2018/2/layout/IconLabelDescriptionList"/>
    <dgm:cxn modelId="{7FF96E43-E881-4450-8EB0-45017A29343F}" srcId="{89737B3A-EA4D-4711-9952-157F567EECEA}" destId="{182A5224-3C74-416A-90C8-2DE514A4625B}" srcOrd="1" destOrd="0" parTransId="{39F859DE-0950-4FB4-9C5A-597ECB00803C}" sibTransId="{D0C2CA5C-C081-4A44-9444-AB1D00121DF8}"/>
    <dgm:cxn modelId="{1F56124F-5829-43A8-BB8A-21CD887F782D}" type="presOf" srcId="{89737B3A-EA4D-4711-9952-157F567EECEA}" destId="{C8B8DB1C-AB62-4429-A572-EA2B3789672A}" srcOrd="0" destOrd="0" presId="urn:microsoft.com/office/officeart/2018/2/layout/IconLabelDescriptionList"/>
    <dgm:cxn modelId="{FD2AAB9A-6ECF-4BFA-BBFC-43F4C66E0D0F}" srcId="{88D284ED-9ABE-402E-96EA-3358456DCF83}" destId="{4A96C861-E4C6-43CE-8403-2752E5A8033B}" srcOrd="1" destOrd="0" parTransId="{3D91CC54-21AC-43CA-8500-F948AFCD3788}" sibTransId="{FCE01D19-8A91-4CD3-AF28-4E04F057FAE8}"/>
    <dgm:cxn modelId="{5E6007A3-4808-4F1A-B054-F51F1449B1BC}" srcId="{89737B3A-EA4D-4711-9952-157F567EECEA}" destId="{88D284ED-9ABE-402E-96EA-3358456DCF83}" srcOrd="0" destOrd="0" parTransId="{22F41438-30F9-4F40-9778-53C7222F42C4}" sibTransId="{44A768E8-89A8-47BE-A71D-EC59ECBDB0EE}"/>
    <dgm:cxn modelId="{9F9D9BC7-D530-4D46-875C-9E7D3A786C2F}" type="presOf" srcId="{4A96C861-E4C6-43CE-8403-2752E5A8033B}" destId="{5E1EF44C-5970-4877-B2B1-D22B8A459508}" srcOrd="0" destOrd="1" presId="urn:microsoft.com/office/officeart/2018/2/layout/IconLabelDescriptionList"/>
    <dgm:cxn modelId="{EB2DF4CD-58CC-449B-8263-A0326C23B335}" type="presOf" srcId="{88D284ED-9ABE-402E-96EA-3358456DCF83}" destId="{72CC6126-98FF-4A5E-BC0B-F47EF4C22714}" srcOrd="0" destOrd="0" presId="urn:microsoft.com/office/officeart/2018/2/layout/IconLabelDescriptionList"/>
    <dgm:cxn modelId="{A64B94EE-014F-4497-B472-8AE09F31E9B7}" srcId="{89737B3A-EA4D-4711-9952-157F567EECEA}" destId="{FF1FC404-F778-445C-B4DE-473806741BA9}" srcOrd="2" destOrd="0" parTransId="{8B0FED4D-5BA5-402A-A8EE-DCD22FD73302}" sibTransId="{22ECF14B-8A04-4962-B0BA-EE43B051556B}"/>
    <dgm:cxn modelId="{5A8260F8-2FCB-4A2D-9739-86B4D0656347}" type="presOf" srcId="{182A5224-3C74-416A-90C8-2DE514A4625B}" destId="{1BA0652C-0477-4DA1-A1A4-1D05F2CD768B}" srcOrd="0" destOrd="0" presId="urn:microsoft.com/office/officeart/2018/2/layout/IconLabelDescriptionList"/>
    <dgm:cxn modelId="{6D4F4A18-DDAE-4E80-ABC5-72242666F1CD}" type="presParOf" srcId="{C8B8DB1C-AB62-4429-A572-EA2B3789672A}" destId="{3F7E9A45-3579-46DC-AB91-DC05AC7DEEB7}" srcOrd="0" destOrd="0" presId="urn:microsoft.com/office/officeart/2018/2/layout/IconLabelDescriptionList"/>
    <dgm:cxn modelId="{E8E5C98D-E349-4683-89F9-C69FCAF1A318}" type="presParOf" srcId="{3F7E9A45-3579-46DC-AB91-DC05AC7DEEB7}" destId="{FCC2E481-6757-4F50-8367-1897B5EC6E52}" srcOrd="0" destOrd="0" presId="urn:microsoft.com/office/officeart/2018/2/layout/IconLabelDescriptionList"/>
    <dgm:cxn modelId="{CF28333C-6138-490F-964F-EFB02FA86312}" type="presParOf" srcId="{3F7E9A45-3579-46DC-AB91-DC05AC7DEEB7}" destId="{C9D128D5-1B67-4F7E-89AF-290E5EC76D47}" srcOrd="1" destOrd="0" presId="urn:microsoft.com/office/officeart/2018/2/layout/IconLabelDescriptionList"/>
    <dgm:cxn modelId="{787C48B8-53E3-40E1-85AE-776F44E34A25}" type="presParOf" srcId="{3F7E9A45-3579-46DC-AB91-DC05AC7DEEB7}" destId="{72CC6126-98FF-4A5E-BC0B-F47EF4C22714}" srcOrd="2" destOrd="0" presId="urn:microsoft.com/office/officeart/2018/2/layout/IconLabelDescriptionList"/>
    <dgm:cxn modelId="{4FE19198-B1C0-46A5-9695-9B4827C3D7D7}" type="presParOf" srcId="{3F7E9A45-3579-46DC-AB91-DC05AC7DEEB7}" destId="{5870DE65-EC1F-4D5E-BA11-9CE1FFB3632B}" srcOrd="3" destOrd="0" presId="urn:microsoft.com/office/officeart/2018/2/layout/IconLabelDescriptionList"/>
    <dgm:cxn modelId="{5216057F-B4DC-4C3A-8FD6-8721BF76A93A}" type="presParOf" srcId="{3F7E9A45-3579-46DC-AB91-DC05AC7DEEB7}" destId="{5E1EF44C-5970-4877-B2B1-D22B8A459508}" srcOrd="4" destOrd="0" presId="urn:microsoft.com/office/officeart/2018/2/layout/IconLabelDescriptionList"/>
    <dgm:cxn modelId="{37112554-B28F-4CC6-8082-CBE02578ADB6}" type="presParOf" srcId="{C8B8DB1C-AB62-4429-A572-EA2B3789672A}" destId="{A372C4BF-2C84-4089-947F-51DBD9FE9E06}" srcOrd="1" destOrd="0" presId="urn:microsoft.com/office/officeart/2018/2/layout/IconLabelDescriptionList"/>
    <dgm:cxn modelId="{BE0E2071-F9AB-40AB-9041-8D73EF74B1BA}" type="presParOf" srcId="{C8B8DB1C-AB62-4429-A572-EA2B3789672A}" destId="{744687CE-AEC2-45AA-8C77-A4A7F43D8C10}" srcOrd="2" destOrd="0" presId="urn:microsoft.com/office/officeart/2018/2/layout/IconLabelDescriptionList"/>
    <dgm:cxn modelId="{2659013B-8A0A-4C61-88B4-D6928EA3FE8B}" type="presParOf" srcId="{744687CE-AEC2-45AA-8C77-A4A7F43D8C10}" destId="{A1E06865-D75A-4509-A840-E2A211775524}" srcOrd="0" destOrd="0" presId="urn:microsoft.com/office/officeart/2018/2/layout/IconLabelDescriptionList"/>
    <dgm:cxn modelId="{4035E66E-726F-44F4-B2C9-3C795E0F0ADE}" type="presParOf" srcId="{744687CE-AEC2-45AA-8C77-A4A7F43D8C10}" destId="{CE6984A3-2FBF-4E7A-9553-C72DE41FB7A7}" srcOrd="1" destOrd="0" presId="urn:microsoft.com/office/officeart/2018/2/layout/IconLabelDescriptionList"/>
    <dgm:cxn modelId="{394BCED2-5841-4DE9-907C-59F10ADC762A}" type="presParOf" srcId="{744687CE-AEC2-45AA-8C77-A4A7F43D8C10}" destId="{1BA0652C-0477-4DA1-A1A4-1D05F2CD768B}" srcOrd="2" destOrd="0" presId="urn:microsoft.com/office/officeart/2018/2/layout/IconLabelDescriptionList"/>
    <dgm:cxn modelId="{CDE8DFA2-013E-46D5-A3CB-C9D0EFF6512F}" type="presParOf" srcId="{744687CE-AEC2-45AA-8C77-A4A7F43D8C10}" destId="{379706BB-5555-44C5-948F-271BBAF9FD4A}" srcOrd="3" destOrd="0" presId="urn:microsoft.com/office/officeart/2018/2/layout/IconLabelDescriptionList"/>
    <dgm:cxn modelId="{3F04EAE8-6B6A-4C20-B498-143245724C6D}" type="presParOf" srcId="{744687CE-AEC2-45AA-8C77-A4A7F43D8C10}" destId="{8310BF00-BC9D-4D7C-9FBA-10784F92DA47}" srcOrd="4" destOrd="0" presId="urn:microsoft.com/office/officeart/2018/2/layout/IconLabelDescriptionList"/>
    <dgm:cxn modelId="{F6B66D04-F16E-4129-9C23-26D483DBEF2A}" type="presParOf" srcId="{C8B8DB1C-AB62-4429-A572-EA2B3789672A}" destId="{7387EBE5-E2F2-480C-A0D2-DE9FAA370417}" srcOrd="3" destOrd="0" presId="urn:microsoft.com/office/officeart/2018/2/layout/IconLabelDescriptionList"/>
    <dgm:cxn modelId="{1E3FAD5D-5C49-4305-9BC2-ABBCF5BF32FD}" type="presParOf" srcId="{C8B8DB1C-AB62-4429-A572-EA2B3789672A}" destId="{DFD93C4A-B250-40FC-80F1-19462B1C5C63}" srcOrd="4" destOrd="0" presId="urn:microsoft.com/office/officeart/2018/2/layout/IconLabelDescriptionList"/>
    <dgm:cxn modelId="{1F47495D-C4E5-4C17-851B-563FF7803067}" type="presParOf" srcId="{DFD93C4A-B250-40FC-80F1-19462B1C5C63}" destId="{1330FDDE-AB0B-4B2B-8492-75CA07500E6E}" srcOrd="0" destOrd="0" presId="urn:microsoft.com/office/officeart/2018/2/layout/IconLabelDescriptionList"/>
    <dgm:cxn modelId="{760544D0-8A9E-459A-95E5-E0A09809D310}" type="presParOf" srcId="{DFD93C4A-B250-40FC-80F1-19462B1C5C63}" destId="{6D8624E3-B9B7-4D74-9D47-722D2ACDF49C}" srcOrd="1" destOrd="0" presId="urn:microsoft.com/office/officeart/2018/2/layout/IconLabelDescriptionList"/>
    <dgm:cxn modelId="{E4FA1BD4-E96B-4E6F-994F-61AC851BB28B}" type="presParOf" srcId="{DFD93C4A-B250-40FC-80F1-19462B1C5C63}" destId="{333090D6-2C22-4131-8465-8413978E94E7}" srcOrd="2" destOrd="0" presId="urn:microsoft.com/office/officeart/2018/2/layout/IconLabelDescriptionList"/>
    <dgm:cxn modelId="{B6AC27BD-AEBA-4B83-89DF-220909300A05}" type="presParOf" srcId="{DFD93C4A-B250-40FC-80F1-19462B1C5C63}" destId="{DA748B10-5B1F-4D6C-84DD-D84898B5873E}" srcOrd="3" destOrd="0" presId="urn:microsoft.com/office/officeart/2018/2/layout/IconLabelDescriptionList"/>
    <dgm:cxn modelId="{81B7CF02-1990-4B3A-8AFB-6B7D813C7AFA}" type="presParOf" srcId="{DFD93C4A-B250-40FC-80F1-19462B1C5C63}" destId="{2E771A69-92B3-4F74-86F4-9EC888D70F9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BE2501-6DEF-40E1-8CB0-734944BB9B4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EA0FEDC-5A88-4949-A9FF-56074E30BAA3}">
      <dgm:prSet/>
      <dgm:spPr/>
      <dgm:t>
        <a:bodyPr/>
        <a:lstStyle/>
        <a:p>
          <a:r>
            <a:rPr lang="en-US"/>
            <a:t>Filtering ready</a:t>
          </a:r>
        </a:p>
      </dgm:t>
    </dgm:pt>
    <dgm:pt modelId="{B7CF15B5-3193-44A2-BD5E-02AB7CB069CE}" type="parTrans" cxnId="{942D1BEA-D3B2-4A0E-811F-5FF298773FC7}">
      <dgm:prSet/>
      <dgm:spPr/>
      <dgm:t>
        <a:bodyPr/>
        <a:lstStyle/>
        <a:p>
          <a:endParaRPr lang="en-US"/>
        </a:p>
      </dgm:t>
    </dgm:pt>
    <dgm:pt modelId="{E5778104-B25B-4E10-AE8A-430017FD1A2B}" type="sibTrans" cxnId="{942D1BEA-D3B2-4A0E-811F-5FF298773FC7}">
      <dgm:prSet/>
      <dgm:spPr/>
      <dgm:t>
        <a:bodyPr/>
        <a:lstStyle/>
        <a:p>
          <a:endParaRPr lang="en-US"/>
        </a:p>
      </dgm:t>
    </dgm:pt>
    <dgm:pt modelId="{4B3D6709-32F7-4A59-A75E-76BAFC2FAFE9}">
      <dgm:prSet/>
      <dgm:spPr/>
      <dgm:t>
        <a:bodyPr/>
        <a:lstStyle/>
        <a:p>
          <a:r>
            <a:rPr lang="en-US"/>
            <a:t>Reset Password Page</a:t>
          </a:r>
        </a:p>
      </dgm:t>
    </dgm:pt>
    <dgm:pt modelId="{7BDAD83F-AB5F-4FAE-94C7-7AF3905E75D0}" type="parTrans" cxnId="{0B06547A-D3D3-4791-8294-598E8E317CA6}">
      <dgm:prSet/>
      <dgm:spPr/>
      <dgm:t>
        <a:bodyPr/>
        <a:lstStyle/>
        <a:p>
          <a:endParaRPr lang="en-US"/>
        </a:p>
      </dgm:t>
    </dgm:pt>
    <dgm:pt modelId="{55AD3964-2C04-4452-80A1-D72BC694B6B9}" type="sibTrans" cxnId="{0B06547A-D3D3-4791-8294-598E8E317CA6}">
      <dgm:prSet/>
      <dgm:spPr/>
      <dgm:t>
        <a:bodyPr/>
        <a:lstStyle/>
        <a:p>
          <a:endParaRPr lang="en-US"/>
        </a:p>
      </dgm:t>
    </dgm:pt>
    <dgm:pt modelId="{0DCA9DA9-3E94-4897-BEC8-A2A8C3CAF47E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Singular Tool Data Page</a:t>
          </a:r>
          <a:endParaRPr lang="en-US" b="1"/>
        </a:p>
      </dgm:t>
    </dgm:pt>
    <dgm:pt modelId="{B89FE433-8379-48F2-8AFF-254E35978E94}" type="parTrans" cxnId="{CB6405DD-D8F0-41CB-BF9E-A6C5B6D85DB9}">
      <dgm:prSet/>
      <dgm:spPr/>
      <dgm:t>
        <a:bodyPr/>
        <a:lstStyle/>
        <a:p>
          <a:endParaRPr lang="en-US"/>
        </a:p>
      </dgm:t>
    </dgm:pt>
    <dgm:pt modelId="{89578446-D9F3-4A62-A823-07167A6E8AF8}" type="sibTrans" cxnId="{CB6405DD-D8F0-41CB-BF9E-A6C5B6D85DB9}">
      <dgm:prSet/>
      <dgm:spPr/>
      <dgm:t>
        <a:bodyPr/>
        <a:lstStyle/>
        <a:p>
          <a:endParaRPr lang="en-US"/>
        </a:p>
      </dgm:t>
    </dgm:pt>
    <dgm:pt modelId="{A7BD65D7-5C73-4E3A-89EE-3403D034697E}">
      <dgm:prSet/>
      <dgm:spPr/>
      <dgm:t>
        <a:bodyPr/>
        <a:lstStyle/>
        <a:p>
          <a:pPr rtl="0"/>
          <a:r>
            <a:rPr lang="en-US"/>
            <a:t>More tools</a:t>
          </a:r>
        </a:p>
      </dgm:t>
    </dgm:pt>
    <dgm:pt modelId="{EF7205DC-B962-4AB4-83DB-DE202EB6A321}" type="parTrans" cxnId="{25965A9A-D87E-4341-889A-65911397B610}">
      <dgm:prSet/>
      <dgm:spPr/>
      <dgm:t>
        <a:bodyPr/>
        <a:lstStyle/>
        <a:p>
          <a:endParaRPr lang="en-US"/>
        </a:p>
      </dgm:t>
    </dgm:pt>
    <dgm:pt modelId="{6F35B97F-4F00-4B74-A7FB-FAF6F7A11035}" type="sibTrans" cxnId="{25965A9A-D87E-4341-889A-65911397B610}">
      <dgm:prSet/>
      <dgm:spPr/>
      <dgm:t>
        <a:bodyPr/>
        <a:lstStyle/>
        <a:p>
          <a:endParaRPr lang="en-US"/>
        </a:p>
      </dgm:t>
    </dgm:pt>
    <dgm:pt modelId="{3DE618FC-3F73-456F-910E-11C0660E0DDE}" type="pres">
      <dgm:prSet presAssocID="{48BE2501-6DEF-40E1-8CB0-734944BB9B4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BF8241-B7DC-4ADE-B471-7DE205E034D5}" type="pres">
      <dgm:prSet presAssocID="{2EA0FEDC-5A88-4949-A9FF-56074E30BAA3}" presName="hierRoot1" presStyleCnt="0"/>
      <dgm:spPr/>
    </dgm:pt>
    <dgm:pt modelId="{A45FC413-F608-4BD5-A197-26123AE3549B}" type="pres">
      <dgm:prSet presAssocID="{2EA0FEDC-5A88-4949-A9FF-56074E30BAA3}" presName="composite" presStyleCnt="0"/>
      <dgm:spPr/>
    </dgm:pt>
    <dgm:pt modelId="{25AC3847-A9CD-4500-93FB-2F1E3FA102C5}" type="pres">
      <dgm:prSet presAssocID="{2EA0FEDC-5A88-4949-A9FF-56074E30BAA3}" presName="background" presStyleLbl="node0" presStyleIdx="0" presStyleCnt="4"/>
      <dgm:spPr/>
    </dgm:pt>
    <dgm:pt modelId="{A4D47A86-0614-4F71-8EC3-091F99974943}" type="pres">
      <dgm:prSet presAssocID="{2EA0FEDC-5A88-4949-A9FF-56074E30BAA3}" presName="text" presStyleLbl="fgAcc0" presStyleIdx="0" presStyleCnt="4">
        <dgm:presLayoutVars>
          <dgm:chPref val="3"/>
        </dgm:presLayoutVars>
      </dgm:prSet>
      <dgm:spPr/>
    </dgm:pt>
    <dgm:pt modelId="{ED71663E-4E44-498D-BDFE-D5F2BFA0FFE4}" type="pres">
      <dgm:prSet presAssocID="{2EA0FEDC-5A88-4949-A9FF-56074E30BAA3}" presName="hierChild2" presStyleCnt="0"/>
      <dgm:spPr/>
    </dgm:pt>
    <dgm:pt modelId="{AB028403-7C09-4AFB-9347-9A023EABC43C}" type="pres">
      <dgm:prSet presAssocID="{4B3D6709-32F7-4A59-A75E-76BAFC2FAFE9}" presName="hierRoot1" presStyleCnt="0"/>
      <dgm:spPr/>
    </dgm:pt>
    <dgm:pt modelId="{EAF976AF-211E-4AB7-85D4-0D6CF58411A5}" type="pres">
      <dgm:prSet presAssocID="{4B3D6709-32F7-4A59-A75E-76BAFC2FAFE9}" presName="composite" presStyleCnt="0"/>
      <dgm:spPr/>
    </dgm:pt>
    <dgm:pt modelId="{ACEE0F7F-209E-40D2-A039-2929D9C5AE52}" type="pres">
      <dgm:prSet presAssocID="{4B3D6709-32F7-4A59-A75E-76BAFC2FAFE9}" presName="background" presStyleLbl="node0" presStyleIdx="1" presStyleCnt="4"/>
      <dgm:spPr/>
    </dgm:pt>
    <dgm:pt modelId="{AEA4D616-22A2-41F5-A5D7-51A40A54808C}" type="pres">
      <dgm:prSet presAssocID="{4B3D6709-32F7-4A59-A75E-76BAFC2FAFE9}" presName="text" presStyleLbl="fgAcc0" presStyleIdx="1" presStyleCnt="4">
        <dgm:presLayoutVars>
          <dgm:chPref val="3"/>
        </dgm:presLayoutVars>
      </dgm:prSet>
      <dgm:spPr/>
    </dgm:pt>
    <dgm:pt modelId="{FABF2AAE-C07C-409F-8544-5291A1607BD7}" type="pres">
      <dgm:prSet presAssocID="{4B3D6709-32F7-4A59-A75E-76BAFC2FAFE9}" presName="hierChild2" presStyleCnt="0"/>
      <dgm:spPr/>
    </dgm:pt>
    <dgm:pt modelId="{BAA2EE65-5A4C-409F-BD1B-603042953C49}" type="pres">
      <dgm:prSet presAssocID="{0DCA9DA9-3E94-4897-BEC8-A2A8C3CAF47E}" presName="hierRoot1" presStyleCnt="0"/>
      <dgm:spPr/>
    </dgm:pt>
    <dgm:pt modelId="{32BE2C5D-F3C4-4B18-BF51-201F2236FEEF}" type="pres">
      <dgm:prSet presAssocID="{0DCA9DA9-3E94-4897-BEC8-A2A8C3CAF47E}" presName="composite" presStyleCnt="0"/>
      <dgm:spPr/>
    </dgm:pt>
    <dgm:pt modelId="{35F8E0C5-8ED5-4F70-9C83-14C28AEFC89C}" type="pres">
      <dgm:prSet presAssocID="{0DCA9DA9-3E94-4897-BEC8-A2A8C3CAF47E}" presName="background" presStyleLbl="node0" presStyleIdx="2" presStyleCnt="4"/>
      <dgm:spPr/>
    </dgm:pt>
    <dgm:pt modelId="{FB48E413-D537-4AB4-9347-58D8EB8798C3}" type="pres">
      <dgm:prSet presAssocID="{0DCA9DA9-3E94-4897-BEC8-A2A8C3CAF47E}" presName="text" presStyleLbl="fgAcc0" presStyleIdx="2" presStyleCnt="4">
        <dgm:presLayoutVars>
          <dgm:chPref val="3"/>
        </dgm:presLayoutVars>
      </dgm:prSet>
      <dgm:spPr/>
    </dgm:pt>
    <dgm:pt modelId="{365614D0-5363-4937-8049-F7021656DDDA}" type="pres">
      <dgm:prSet presAssocID="{0DCA9DA9-3E94-4897-BEC8-A2A8C3CAF47E}" presName="hierChild2" presStyleCnt="0"/>
      <dgm:spPr/>
    </dgm:pt>
    <dgm:pt modelId="{D603AE0B-2746-43E6-A95A-3E9326BF622D}" type="pres">
      <dgm:prSet presAssocID="{A7BD65D7-5C73-4E3A-89EE-3403D034697E}" presName="hierRoot1" presStyleCnt="0"/>
      <dgm:spPr/>
    </dgm:pt>
    <dgm:pt modelId="{4A2C53B7-69A3-4244-A9F6-50AE2E6B2068}" type="pres">
      <dgm:prSet presAssocID="{A7BD65D7-5C73-4E3A-89EE-3403D034697E}" presName="composite" presStyleCnt="0"/>
      <dgm:spPr/>
    </dgm:pt>
    <dgm:pt modelId="{D48DE33D-8A8E-488D-9C9F-5E5AEE076120}" type="pres">
      <dgm:prSet presAssocID="{A7BD65D7-5C73-4E3A-89EE-3403D034697E}" presName="background" presStyleLbl="node0" presStyleIdx="3" presStyleCnt="4"/>
      <dgm:spPr/>
    </dgm:pt>
    <dgm:pt modelId="{899895EF-B7B4-441E-B579-0BB3FB04F441}" type="pres">
      <dgm:prSet presAssocID="{A7BD65D7-5C73-4E3A-89EE-3403D034697E}" presName="text" presStyleLbl="fgAcc0" presStyleIdx="3" presStyleCnt="4">
        <dgm:presLayoutVars>
          <dgm:chPref val="3"/>
        </dgm:presLayoutVars>
      </dgm:prSet>
      <dgm:spPr/>
    </dgm:pt>
    <dgm:pt modelId="{E8B78621-F7E6-4EE6-ABC9-31152869113B}" type="pres">
      <dgm:prSet presAssocID="{A7BD65D7-5C73-4E3A-89EE-3403D034697E}" presName="hierChild2" presStyleCnt="0"/>
      <dgm:spPr/>
    </dgm:pt>
  </dgm:ptLst>
  <dgm:cxnLst>
    <dgm:cxn modelId="{EE697147-FF59-42F1-BD29-54E4DBD17AF4}" type="presOf" srcId="{0DCA9DA9-3E94-4897-BEC8-A2A8C3CAF47E}" destId="{FB48E413-D537-4AB4-9347-58D8EB8798C3}" srcOrd="0" destOrd="0" presId="urn:microsoft.com/office/officeart/2005/8/layout/hierarchy1"/>
    <dgm:cxn modelId="{5C4AC66F-AFBF-4CC7-B14A-776A408BFDD0}" type="presOf" srcId="{2EA0FEDC-5A88-4949-A9FF-56074E30BAA3}" destId="{A4D47A86-0614-4F71-8EC3-091F99974943}" srcOrd="0" destOrd="0" presId="urn:microsoft.com/office/officeart/2005/8/layout/hierarchy1"/>
    <dgm:cxn modelId="{0B06547A-D3D3-4791-8294-598E8E317CA6}" srcId="{48BE2501-6DEF-40E1-8CB0-734944BB9B4C}" destId="{4B3D6709-32F7-4A59-A75E-76BAFC2FAFE9}" srcOrd="1" destOrd="0" parTransId="{7BDAD83F-AB5F-4FAE-94C7-7AF3905E75D0}" sibTransId="{55AD3964-2C04-4452-80A1-D72BC694B6B9}"/>
    <dgm:cxn modelId="{C3DD3096-EAD9-424D-B708-AFA25086ECFC}" type="presOf" srcId="{A7BD65D7-5C73-4E3A-89EE-3403D034697E}" destId="{899895EF-B7B4-441E-B579-0BB3FB04F441}" srcOrd="0" destOrd="0" presId="urn:microsoft.com/office/officeart/2005/8/layout/hierarchy1"/>
    <dgm:cxn modelId="{25965A9A-D87E-4341-889A-65911397B610}" srcId="{48BE2501-6DEF-40E1-8CB0-734944BB9B4C}" destId="{A7BD65D7-5C73-4E3A-89EE-3403D034697E}" srcOrd="3" destOrd="0" parTransId="{EF7205DC-B962-4AB4-83DB-DE202EB6A321}" sibTransId="{6F35B97F-4F00-4B74-A7FB-FAF6F7A11035}"/>
    <dgm:cxn modelId="{895660B4-C2C1-4187-A68E-959B8D362A9F}" type="presOf" srcId="{4B3D6709-32F7-4A59-A75E-76BAFC2FAFE9}" destId="{AEA4D616-22A2-41F5-A5D7-51A40A54808C}" srcOrd="0" destOrd="0" presId="urn:microsoft.com/office/officeart/2005/8/layout/hierarchy1"/>
    <dgm:cxn modelId="{8ED9FAC5-89FD-4A2B-8001-7DF6B2B25CE1}" type="presOf" srcId="{48BE2501-6DEF-40E1-8CB0-734944BB9B4C}" destId="{3DE618FC-3F73-456F-910E-11C0660E0DDE}" srcOrd="0" destOrd="0" presId="urn:microsoft.com/office/officeart/2005/8/layout/hierarchy1"/>
    <dgm:cxn modelId="{CB6405DD-D8F0-41CB-BF9E-A6C5B6D85DB9}" srcId="{48BE2501-6DEF-40E1-8CB0-734944BB9B4C}" destId="{0DCA9DA9-3E94-4897-BEC8-A2A8C3CAF47E}" srcOrd="2" destOrd="0" parTransId="{B89FE433-8379-48F2-8AFF-254E35978E94}" sibTransId="{89578446-D9F3-4A62-A823-07167A6E8AF8}"/>
    <dgm:cxn modelId="{942D1BEA-D3B2-4A0E-811F-5FF298773FC7}" srcId="{48BE2501-6DEF-40E1-8CB0-734944BB9B4C}" destId="{2EA0FEDC-5A88-4949-A9FF-56074E30BAA3}" srcOrd="0" destOrd="0" parTransId="{B7CF15B5-3193-44A2-BD5E-02AB7CB069CE}" sibTransId="{E5778104-B25B-4E10-AE8A-430017FD1A2B}"/>
    <dgm:cxn modelId="{5943B20B-15C2-46B9-93ED-EAA1B6796111}" type="presParOf" srcId="{3DE618FC-3F73-456F-910E-11C0660E0DDE}" destId="{85BF8241-B7DC-4ADE-B471-7DE205E034D5}" srcOrd="0" destOrd="0" presId="urn:microsoft.com/office/officeart/2005/8/layout/hierarchy1"/>
    <dgm:cxn modelId="{F3F4929E-FC9E-4758-B07C-57E6971665AE}" type="presParOf" srcId="{85BF8241-B7DC-4ADE-B471-7DE205E034D5}" destId="{A45FC413-F608-4BD5-A197-26123AE3549B}" srcOrd="0" destOrd="0" presId="urn:microsoft.com/office/officeart/2005/8/layout/hierarchy1"/>
    <dgm:cxn modelId="{D53E5BC4-CE8F-4F3F-B1F7-B7BFDAEE99FE}" type="presParOf" srcId="{A45FC413-F608-4BD5-A197-26123AE3549B}" destId="{25AC3847-A9CD-4500-93FB-2F1E3FA102C5}" srcOrd="0" destOrd="0" presId="urn:microsoft.com/office/officeart/2005/8/layout/hierarchy1"/>
    <dgm:cxn modelId="{A1F37CC9-3133-43C6-80AB-007B238DDF74}" type="presParOf" srcId="{A45FC413-F608-4BD5-A197-26123AE3549B}" destId="{A4D47A86-0614-4F71-8EC3-091F99974943}" srcOrd="1" destOrd="0" presId="urn:microsoft.com/office/officeart/2005/8/layout/hierarchy1"/>
    <dgm:cxn modelId="{2035D744-4ED1-4879-AEC9-2B86EB2462FC}" type="presParOf" srcId="{85BF8241-B7DC-4ADE-B471-7DE205E034D5}" destId="{ED71663E-4E44-498D-BDFE-D5F2BFA0FFE4}" srcOrd="1" destOrd="0" presId="urn:microsoft.com/office/officeart/2005/8/layout/hierarchy1"/>
    <dgm:cxn modelId="{C518E77A-5E93-4DEB-BE0E-494356823699}" type="presParOf" srcId="{3DE618FC-3F73-456F-910E-11C0660E0DDE}" destId="{AB028403-7C09-4AFB-9347-9A023EABC43C}" srcOrd="1" destOrd="0" presId="urn:microsoft.com/office/officeart/2005/8/layout/hierarchy1"/>
    <dgm:cxn modelId="{E3E71334-BDBF-4485-B34D-F664E5CF2C2E}" type="presParOf" srcId="{AB028403-7C09-4AFB-9347-9A023EABC43C}" destId="{EAF976AF-211E-4AB7-85D4-0D6CF58411A5}" srcOrd="0" destOrd="0" presId="urn:microsoft.com/office/officeart/2005/8/layout/hierarchy1"/>
    <dgm:cxn modelId="{22C33D68-759B-4E20-AB65-89DE95F14321}" type="presParOf" srcId="{EAF976AF-211E-4AB7-85D4-0D6CF58411A5}" destId="{ACEE0F7F-209E-40D2-A039-2929D9C5AE52}" srcOrd="0" destOrd="0" presId="urn:microsoft.com/office/officeart/2005/8/layout/hierarchy1"/>
    <dgm:cxn modelId="{F7373CC2-893D-4A2B-9A44-B0BC82A79727}" type="presParOf" srcId="{EAF976AF-211E-4AB7-85D4-0D6CF58411A5}" destId="{AEA4D616-22A2-41F5-A5D7-51A40A54808C}" srcOrd="1" destOrd="0" presId="urn:microsoft.com/office/officeart/2005/8/layout/hierarchy1"/>
    <dgm:cxn modelId="{1C9F77A3-8170-4950-9FD2-D28CF9C9139B}" type="presParOf" srcId="{AB028403-7C09-4AFB-9347-9A023EABC43C}" destId="{FABF2AAE-C07C-409F-8544-5291A1607BD7}" srcOrd="1" destOrd="0" presId="urn:microsoft.com/office/officeart/2005/8/layout/hierarchy1"/>
    <dgm:cxn modelId="{DE3C3219-80ED-40DD-A491-8A42EBA9DFA5}" type="presParOf" srcId="{3DE618FC-3F73-456F-910E-11C0660E0DDE}" destId="{BAA2EE65-5A4C-409F-BD1B-603042953C49}" srcOrd="2" destOrd="0" presId="urn:microsoft.com/office/officeart/2005/8/layout/hierarchy1"/>
    <dgm:cxn modelId="{BEA18A8A-BB9F-4F9D-AA9D-FEA1F46870FD}" type="presParOf" srcId="{BAA2EE65-5A4C-409F-BD1B-603042953C49}" destId="{32BE2C5D-F3C4-4B18-BF51-201F2236FEEF}" srcOrd="0" destOrd="0" presId="urn:microsoft.com/office/officeart/2005/8/layout/hierarchy1"/>
    <dgm:cxn modelId="{941583DB-A1FD-49A3-AAB0-DEEE289696DA}" type="presParOf" srcId="{32BE2C5D-F3C4-4B18-BF51-201F2236FEEF}" destId="{35F8E0C5-8ED5-4F70-9C83-14C28AEFC89C}" srcOrd="0" destOrd="0" presId="urn:microsoft.com/office/officeart/2005/8/layout/hierarchy1"/>
    <dgm:cxn modelId="{964473E1-021F-4CC4-966B-98599974E93F}" type="presParOf" srcId="{32BE2C5D-F3C4-4B18-BF51-201F2236FEEF}" destId="{FB48E413-D537-4AB4-9347-58D8EB8798C3}" srcOrd="1" destOrd="0" presId="urn:microsoft.com/office/officeart/2005/8/layout/hierarchy1"/>
    <dgm:cxn modelId="{4A245689-A86E-4F54-87D8-CA43905B20E4}" type="presParOf" srcId="{BAA2EE65-5A4C-409F-BD1B-603042953C49}" destId="{365614D0-5363-4937-8049-F7021656DDDA}" srcOrd="1" destOrd="0" presId="urn:microsoft.com/office/officeart/2005/8/layout/hierarchy1"/>
    <dgm:cxn modelId="{E46DCD78-5206-432E-995A-9F891386FD41}" type="presParOf" srcId="{3DE618FC-3F73-456F-910E-11C0660E0DDE}" destId="{D603AE0B-2746-43E6-A95A-3E9326BF622D}" srcOrd="3" destOrd="0" presId="urn:microsoft.com/office/officeart/2005/8/layout/hierarchy1"/>
    <dgm:cxn modelId="{62B40AD6-0278-4D4B-89CE-E01FB0D2A299}" type="presParOf" srcId="{D603AE0B-2746-43E6-A95A-3E9326BF622D}" destId="{4A2C53B7-69A3-4244-A9F6-50AE2E6B2068}" srcOrd="0" destOrd="0" presId="urn:microsoft.com/office/officeart/2005/8/layout/hierarchy1"/>
    <dgm:cxn modelId="{9B2CEC9A-91CE-4FFC-A103-24AC3AE83030}" type="presParOf" srcId="{4A2C53B7-69A3-4244-A9F6-50AE2E6B2068}" destId="{D48DE33D-8A8E-488D-9C9F-5E5AEE076120}" srcOrd="0" destOrd="0" presId="urn:microsoft.com/office/officeart/2005/8/layout/hierarchy1"/>
    <dgm:cxn modelId="{46E82690-9640-454A-A9CF-763E57E71FCA}" type="presParOf" srcId="{4A2C53B7-69A3-4244-A9F6-50AE2E6B2068}" destId="{899895EF-B7B4-441E-B579-0BB3FB04F441}" srcOrd="1" destOrd="0" presId="urn:microsoft.com/office/officeart/2005/8/layout/hierarchy1"/>
    <dgm:cxn modelId="{85B37F1F-3726-429D-8A76-4EADF53DE816}" type="presParOf" srcId="{D603AE0B-2746-43E6-A95A-3E9326BF622D}" destId="{E8B78621-F7E6-4EE6-ABC9-31152869113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B0D8F-76FF-4D0C-842D-C6BF57024790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934E1-D4D3-4EEA-A6F7-7CEBA40CCDBE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0B138-2E4F-4E5C-A533-F00F4E4F219C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Filtering</a:t>
          </a:r>
        </a:p>
      </dsp:txBody>
      <dsp:txXfrm>
        <a:off x="569079" y="2644614"/>
        <a:ext cx="2072362" cy="720000"/>
      </dsp:txXfrm>
    </dsp:sp>
    <dsp:sp modelId="{CD6C8443-4960-41E0-AC49-DD0C14D54993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6E385-01C0-4A18-B80C-040ECEC98A7A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DE49A-1995-46F1-A14A-A74DBF6646ED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Account Information</a:t>
          </a:r>
        </a:p>
      </dsp:txBody>
      <dsp:txXfrm>
        <a:off x="3004105" y="2644614"/>
        <a:ext cx="2072362" cy="720000"/>
      </dsp:txXfrm>
    </dsp:sp>
    <dsp:sp modelId="{607253DE-DB89-47A5-990F-AB9C5CFAC149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CD4F9-F478-48E3-8869-B5C3ACA22A2B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B1040-0CD8-43DE-836A-1712BAC1A158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Forgot Password with Authentication</a:t>
          </a:r>
        </a:p>
      </dsp:txBody>
      <dsp:txXfrm>
        <a:off x="5439131" y="2644614"/>
        <a:ext cx="2072362" cy="720000"/>
      </dsp:txXfrm>
    </dsp:sp>
    <dsp:sp modelId="{3455CD41-3660-4A98-AD19-AF2DEE8F3EDC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09CD0-F1D0-46C2-9B1C-2897038BB790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FC15E-29DF-48E8-BEDA-232BEDBE2F6F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>
              <a:latin typeface="Calibri Light" panose="020F0302020204030204"/>
            </a:rPr>
            <a:t>Continuous</a:t>
          </a:r>
          <a:r>
            <a:rPr lang="en-US" sz="1600" b="1" kern="1200"/>
            <a:t> </a:t>
          </a:r>
          <a:r>
            <a:rPr lang="en-US" sz="1600" b="1" kern="1200">
              <a:latin typeface="Calibri Light" panose="020F0302020204030204"/>
            </a:rPr>
            <a:t>Integration</a:t>
          </a:r>
          <a:endParaRPr lang="en-US" sz="1600" b="1" kern="1200"/>
        </a:p>
      </dsp:txBody>
      <dsp:txXfrm>
        <a:off x="7874157" y="2644614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2E481-6757-4F50-8367-1897B5EC6E52}">
      <dsp:nvSpPr>
        <dsp:cNvPr id="0" name=""/>
        <dsp:cNvSpPr/>
      </dsp:nvSpPr>
      <dsp:spPr>
        <a:xfrm>
          <a:off x="7056" y="1045258"/>
          <a:ext cx="1067554" cy="1067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C6126-98FF-4A5E-BC0B-F47EF4C22714}">
      <dsp:nvSpPr>
        <dsp:cNvPr id="0" name=""/>
        <dsp:cNvSpPr/>
      </dsp:nvSpPr>
      <dsp:spPr>
        <a:xfrm>
          <a:off x="7056" y="2209293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Connect API Gateway endpoints to React Components</a:t>
          </a:r>
        </a:p>
      </dsp:txBody>
      <dsp:txXfrm>
        <a:off x="7056" y="2209293"/>
        <a:ext cx="3050156" cy="457523"/>
      </dsp:txXfrm>
    </dsp:sp>
    <dsp:sp modelId="{5E1EF44C-5970-4877-B2B1-D22B8A459508}">
      <dsp:nvSpPr>
        <dsp:cNvPr id="0" name=""/>
        <dsp:cNvSpPr/>
      </dsp:nvSpPr>
      <dsp:spPr>
        <a:xfrm>
          <a:off x="7056" y="2711692"/>
          <a:ext cx="3050156" cy="577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Get Singular Tool Data Done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Report creation API needs cleanup due to new database attributes</a:t>
          </a:r>
        </a:p>
      </dsp:txBody>
      <dsp:txXfrm>
        <a:off x="7056" y="2711692"/>
        <a:ext cx="3050156" cy="577305"/>
      </dsp:txXfrm>
    </dsp:sp>
    <dsp:sp modelId="{A1E06865-D75A-4509-A840-E2A211775524}">
      <dsp:nvSpPr>
        <dsp:cNvPr id="0" name=""/>
        <dsp:cNvSpPr/>
      </dsp:nvSpPr>
      <dsp:spPr>
        <a:xfrm>
          <a:off x="3590989" y="1045258"/>
          <a:ext cx="1067554" cy="1067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0652C-0477-4DA1-A1A4-1D05F2CD768B}">
      <dsp:nvSpPr>
        <dsp:cNvPr id="0" name=""/>
        <dsp:cNvSpPr/>
      </dsp:nvSpPr>
      <dsp:spPr>
        <a:xfrm>
          <a:off x="3590989" y="2209293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Recommendation Algorithm -&gt; Weighing System?</a:t>
          </a:r>
        </a:p>
      </dsp:txBody>
      <dsp:txXfrm>
        <a:off x="3590989" y="2209293"/>
        <a:ext cx="3050156" cy="457523"/>
      </dsp:txXfrm>
    </dsp:sp>
    <dsp:sp modelId="{8310BF00-BC9D-4D7C-9FBA-10784F92DA47}">
      <dsp:nvSpPr>
        <dsp:cNvPr id="0" name=""/>
        <dsp:cNvSpPr/>
      </dsp:nvSpPr>
      <dsp:spPr>
        <a:xfrm>
          <a:off x="3590989" y="2711692"/>
          <a:ext cx="3050156" cy="577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0FDDE-AB0B-4B2B-8492-75CA07500E6E}">
      <dsp:nvSpPr>
        <dsp:cNvPr id="0" name=""/>
        <dsp:cNvSpPr/>
      </dsp:nvSpPr>
      <dsp:spPr>
        <a:xfrm>
          <a:off x="7174923" y="1045258"/>
          <a:ext cx="1067554" cy="1067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090D6-2C22-4131-8465-8413978E94E7}">
      <dsp:nvSpPr>
        <dsp:cNvPr id="0" name=""/>
        <dsp:cNvSpPr/>
      </dsp:nvSpPr>
      <dsp:spPr>
        <a:xfrm>
          <a:off x="7174923" y="2209293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Ability to add new tools to database, review method</a:t>
          </a:r>
        </a:p>
      </dsp:txBody>
      <dsp:txXfrm>
        <a:off x="7174923" y="2209293"/>
        <a:ext cx="3050156" cy="457523"/>
      </dsp:txXfrm>
    </dsp:sp>
    <dsp:sp modelId="{2E771A69-92B3-4F74-86F4-9EC888D70F97}">
      <dsp:nvSpPr>
        <dsp:cNvPr id="0" name=""/>
        <dsp:cNvSpPr/>
      </dsp:nvSpPr>
      <dsp:spPr>
        <a:xfrm>
          <a:off x="7174923" y="2711692"/>
          <a:ext cx="3050156" cy="577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C3847-A9CD-4500-93FB-2F1E3FA102C5}">
      <dsp:nvSpPr>
        <dsp:cNvPr id="0" name=""/>
        <dsp:cNvSpPr/>
      </dsp:nvSpPr>
      <dsp:spPr>
        <a:xfrm>
          <a:off x="1575" y="1547793"/>
          <a:ext cx="1125215" cy="714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D47A86-0614-4F71-8EC3-091F99974943}">
      <dsp:nvSpPr>
        <dsp:cNvPr id="0" name=""/>
        <dsp:cNvSpPr/>
      </dsp:nvSpPr>
      <dsp:spPr>
        <a:xfrm>
          <a:off x="126599" y="1666566"/>
          <a:ext cx="1125215" cy="7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Filtering ready</a:t>
          </a:r>
        </a:p>
      </dsp:txBody>
      <dsp:txXfrm>
        <a:off x="147526" y="1687493"/>
        <a:ext cx="1083361" cy="672657"/>
      </dsp:txXfrm>
    </dsp:sp>
    <dsp:sp modelId="{ACEE0F7F-209E-40D2-A039-2929D9C5AE52}">
      <dsp:nvSpPr>
        <dsp:cNvPr id="0" name=""/>
        <dsp:cNvSpPr/>
      </dsp:nvSpPr>
      <dsp:spPr>
        <a:xfrm>
          <a:off x="1376839" y="1547793"/>
          <a:ext cx="1125215" cy="714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A4D616-22A2-41F5-A5D7-51A40A54808C}">
      <dsp:nvSpPr>
        <dsp:cNvPr id="0" name=""/>
        <dsp:cNvSpPr/>
      </dsp:nvSpPr>
      <dsp:spPr>
        <a:xfrm>
          <a:off x="1501863" y="1666566"/>
          <a:ext cx="1125215" cy="7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Reset Password Page</a:t>
          </a:r>
        </a:p>
      </dsp:txBody>
      <dsp:txXfrm>
        <a:off x="1522790" y="1687493"/>
        <a:ext cx="1083361" cy="672657"/>
      </dsp:txXfrm>
    </dsp:sp>
    <dsp:sp modelId="{35F8E0C5-8ED5-4F70-9C83-14C28AEFC89C}">
      <dsp:nvSpPr>
        <dsp:cNvPr id="0" name=""/>
        <dsp:cNvSpPr/>
      </dsp:nvSpPr>
      <dsp:spPr>
        <a:xfrm>
          <a:off x="2752102" y="1547793"/>
          <a:ext cx="1125215" cy="714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48E413-D537-4AB4-9347-58D8EB8798C3}">
      <dsp:nvSpPr>
        <dsp:cNvPr id="0" name=""/>
        <dsp:cNvSpPr/>
      </dsp:nvSpPr>
      <dsp:spPr>
        <a:xfrm>
          <a:off x="2877126" y="1666566"/>
          <a:ext cx="1125215" cy="7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alibri Light" panose="020F0302020204030204"/>
            </a:rPr>
            <a:t>Singular Tool Data Page</a:t>
          </a:r>
          <a:endParaRPr lang="en-US" sz="1300" b="1" kern="1200"/>
        </a:p>
      </dsp:txBody>
      <dsp:txXfrm>
        <a:off x="2898053" y="1687493"/>
        <a:ext cx="1083361" cy="672657"/>
      </dsp:txXfrm>
    </dsp:sp>
    <dsp:sp modelId="{D48DE33D-8A8E-488D-9C9F-5E5AEE076120}">
      <dsp:nvSpPr>
        <dsp:cNvPr id="0" name=""/>
        <dsp:cNvSpPr/>
      </dsp:nvSpPr>
      <dsp:spPr>
        <a:xfrm>
          <a:off x="4127366" y="1547793"/>
          <a:ext cx="1125215" cy="714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9895EF-B7B4-441E-B579-0BB3FB04F441}">
      <dsp:nvSpPr>
        <dsp:cNvPr id="0" name=""/>
        <dsp:cNvSpPr/>
      </dsp:nvSpPr>
      <dsp:spPr>
        <a:xfrm>
          <a:off x="4252390" y="1666566"/>
          <a:ext cx="1125215" cy="7145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More tools</a:t>
          </a:r>
        </a:p>
      </dsp:txBody>
      <dsp:txXfrm>
        <a:off x="4273317" y="1687493"/>
        <a:ext cx="1083361" cy="672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7_C3173DC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kv"/><Relationship Id="rId7" Type="http://schemas.openxmlformats.org/officeDocument/2006/relationships/image" Target="../media/image1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k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D9F53E-FAA3-E33B-B6FD-6EF21D3C3156}"/>
              </a:ext>
            </a:extLst>
          </p:cNvPr>
          <p:cNvSpPr/>
          <p:nvPr/>
        </p:nvSpPr>
        <p:spPr>
          <a:xfrm>
            <a:off x="334510" y="732408"/>
            <a:ext cx="6066407" cy="54745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525BCCC7-EA09-5F9C-507D-40DE8034D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74" y="1957387"/>
            <a:ext cx="4257675" cy="294322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99DBA72-0A98-7289-F1E5-31DA62BAA6A6}"/>
              </a:ext>
            </a:extLst>
          </p:cNvPr>
          <p:cNvSpPr>
            <a:spLocks noGrp="1"/>
          </p:cNvSpPr>
          <p:nvPr/>
        </p:nvSpPr>
        <p:spPr>
          <a:xfrm>
            <a:off x="7470245" y="1063562"/>
            <a:ext cx="4137220" cy="4733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Dr. Akbas</a:t>
            </a:r>
            <a:endParaRPr lang="en-US">
              <a:latin typeface="Bahnschrift"/>
            </a:endParaRPr>
          </a:p>
          <a:p>
            <a:pPr algn="l"/>
            <a:endParaRPr lang="en-US" sz="3200">
              <a:solidFill>
                <a:srgbClr val="FFFFFF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Joseph </a:t>
            </a:r>
            <a:r>
              <a:rPr lang="en-US" sz="3200" err="1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Alesandrini</a:t>
            </a:r>
            <a:endParaRPr lang="en-US" sz="3200">
              <a:solidFill>
                <a:srgbClr val="FFFFFF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Sarah Gleixner</a:t>
            </a:r>
            <a:endParaRPr lang="en-US">
              <a:solidFill>
                <a:srgbClr val="000000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Olivia Meholic</a:t>
            </a:r>
            <a:endParaRPr lang="en-US">
              <a:solidFill>
                <a:srgbClr val="000000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Troy Neubauer</a:t>
            </a:r>
            <a:endParaRPr lang="en-US">
              <a:solidFill>
                <a:srgbClr val="000000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Nicolas Rodriguez</a:t>
            </a:r>
            <a:endParaRPr lang="en-US">
              <a:solidFill>
                <a:srgbClr val="000000"/>
              </a:solidFill>
              <a:latin typeface="Bahnschrift"/>
              <a:ea typeface="Calibri"/>
              <a:cs typeface="Calibri"/>
            </a:endParaRPr>
          </a:p>
          <a:p>
            <a:pPr algn="l"/>
            <a:r>
              <a:rPr lang="en-US" sz="3200">
                <a:solidFill>
                  <a:srgbClr val="FFFFFF"/>
                </a:solidFill>
                <a:latin typeface="Bahnschrift"/>
                <a:ea typeface="Calibri"/>
                <a:cs typeface="Calibri"/>
              </a:rPr>
              <a:t>Jeremiah Webb</a:t>
            </a:r>
            <a:endParaRPr lang="en-US">
              <a:latin typeface="Bahnschrift"/>
              <a:ea typeface="Calibri"/>
              <a:cs typeface="Calibri"/>
            </a:endParaRPr>
          </a:p>
          <a:p>
            <a:pPr algn="l"/>
            <a:endParaRPr lang="en-US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C5120-BA7B-09D5-150C-221C894D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Next Sprint | Backend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29F70960-E8CF-2592-2207-9C4DD1F361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567028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8248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F52ED-E8CA-8860-921E-2F6B9CD4A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99" y="643467"/>
            <a:ext cx="3474506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Forgot Password Functionality</a:t>
            </a:r>
          </a:p>
        </p:txBody>
      </p:sp>
      <p:pic>
        <p:nvPicPr>
          <p:cNvPr id="4" name="Content Placeholder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AE920355-39A9-A789-BD35-8C83E7A8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95" y="1551750"/>
            <a:ext cx="2322668" cy="375089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0138DB-8F8E-5865-6F64-7E47B1FA269A}"/>
              </a:ext>
            </a:extLst>
          </p:cNvPr>
          <p:cNvSpPr/>
          <p:nvPr/>
        </p:nvSpPr>
        <p:spPr>
          <a:xfrm>
            <a:off x="7526864" y="3133029"/>
            <a:ext cx="1317401" cy="4136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login form&#10;&#10;Description automatically generated">
            <a:extLst>
              <a:ext uri="{FF2B5EF4-FFF2-40B4-BE49-F238E27FC236}">
                <a16:creationId xmlns:a16="http://schemas.microsoft.com/office/drawing/2014/main" id="{DBD31899-AE2F-E900-FE3D-043D9440F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221" y="2536423"/>
            <a:ext cx="2128049" cy="177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6AC87-3A78-D17E-ABC5-511A0AB3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Continuous Integration</a:t>
            </a:r>
            <a:endParaRPr lang="en-US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3483-A1E1-99AC-E22F-823FC3214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Why?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>
                <a:cs typeface="Calibri"/>
              </a:rPr>
              <a:t>Check our work automatically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>
                <a:cs typeface="Calibri"/>
              </a:rPr>
              <a:t>Higher developer velocity and reduced stress</a:t>
            </a:r>
          </a:p>
          <a:p>
            <a:r>
              <a:rPr lang="en-US" sz="2600">
                <a:cs typeface="Calibri"/>
              </a:rPr>
              <a:t>Compile and run tests for both frontend and backend</a:t>
            </a:r>
            <a:endParaRPr lang="en-US" sz="2200"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9243FF-1D7A-DC43-03A3-FDB3838C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90884"/>
            <a:ext cx="6903720" cy="3676231"/>
          </a:xfrm>
          <a:prstGeom prst="rect">
            <a:avLst/>
          </a:prstGeom>
        </p:spPr>
      </p:pic>
      <p:pic>
        <p:nvPicPr>
          <p:cNvPr id="5" name="Picture 4" descr="rust logo transparent programming from github.com">
            <a:extLst>
              <a:ext uri="{FF2B5EF4-FFF2-40B4-BE49-F238E27FC236}">
                <a16:creationId xmlns:a16="http://schemas.microsoft.com/office/drawing/2014/main" id="{35284B4D-2368-DC71-4E6D-C1E4E272B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541" y="5500968"/>
            <a:ext cx="1156447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6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4E64D-FAC0-FFBC-07D7-F92F80C4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52097" cy="4480726"/>
          </a:xfrm>
        </p:spPr>
        <p:txBody>
          <a:bodyPr>
            <a:normAutofit/>
          </a:bodyPr>
          <a:lstStyle/>
          <a:p>
            <a:pPr algn="r"/>
            <a:r>
              <a:rPr lang="en-US" sz="6600">
                <a:ea typeface="Calibri Light"/>
                <a:cs typeface="Calibri Light"/>
              </a:rPr>
              <a:t>General Cleanup</a:t>
            </a:r>
            <a:endParaRPr lang="en-US" sz="660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232" y="623275"/>
            <a:ext cx="6896595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6D712-263E-181C-7F5B-40AD2DCD8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531" y="1714979"/>
            <a:ext cx="4859775" cy="34280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ea typeface="Calibri"/>
                <a:cs typeface="Calibri"/>
              </a:rPr>
              <a:t>Flatten directory hierarchy</a:t>
            </a:r>
          </a:p>
          <a:p>
            <a:r>
              <a:rPr lang="en-US" sz="2400">
                <a:ea typeface="Calibri"/>
                <a:cs typeface="Calibri"/>
              </a:rPr>
              <a:t>Run Clippy in CI to ensure Rust best practices are being followed</a:t>
            </a:r>
          </a:p>
          <a:p>
            <a:r>
              <a:rPr lang="en-US" sz="2400">
                <a:ea typeface="Calibri"/>
                <a:cs typeface="Calibri"/>
              </a:rPr>
              <a:t>Run npm test in CI</a:t>
            </a:r>
          </a:p>
          <a:p>
            <a:r>
              <a:rPr lang="en-US" sz="2400">
                <a:ea typeface="Calibri"/>
                <a:cs typeface="Calibri"/>
              </a:rPr>
              <a:t>Correct gitignore usage, prevent amplify build errors before they happen</a:t>
            </a:r>
          </a:p>
        </p:txBody>
      </p:sp>
    </p:spTree>
    <p:extLst>
      <p:ext uri="{BB962C8B-B14F-4D97-AF65-F5344CB8AC3E}">
        <p14:creationId xmlns:p14="http://schemas.microsoft.com/office/powerpoint/2010/main" val="281876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205AB-196B-9AC6-FDCB-333361FE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>
                <a:ea typeface="Calibri Light"/>
                <a:cs typeface="Calibri Light"/>
              </a:rPr>
              <a:t>Preview of Next Sprint</a:t>
            </a:r>
            <a:endParaRPr lang="en-US" sz="5000"/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Internet Filtering in Schools| Content Filtering Software for Kids">
            <a:extLst>
              <a:ext uri="{FF2B5EF4-FFF2-40B4-BE49-F238E27FC236}">
                <a16:creationId xmlns:a16="http://schemas.microsoft.com/office/drawing/2014/main" id="{8F783CF9-13AF-8328-DA02-26DB6829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57950"/>
            <a:ext cx="5458968" cy="5542099"/>
          </a:xfrm>
          <a:prstGeom prst="rect">
            <a:avLst/>
          </a:prstGeom>
        </p:spPr>
      </p:pic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07C5CA0-E98E-3C67-B8D8-29D78A508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365214"/>
              </p:ext>
            </p:extLst>
          </p:nvPr>
        </p:nvGraphicFramePr>
        <p:xfrm>
          <a:off x="361995" y="2257493"/>
          <a:ext cx="5379182" cy="392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512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933E-C1ED-BDF4-3066-C3BA3C8B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A1DEE-71B5-9304-F1DC-31A317253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C87F-8C03-C3F8-A786-4175DEF9E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39" y="2515055"/>
            <a:ext cx="2854779" cy="1339170"/>
          </a:xfrm>
        </p:spPr>
        <p:txBody>
          <a:bodyPr/>
          <a:lstStyle/>
          <a:p>
            <a:r>
              <a:rPr lang="en-US">
                <a:latin typeface="Consolas"/>
                <a:ea typeface="Calibri Light"/>
                <a:cs typeface="Calibri Light"/>
              </a:rPr>
              <a:t>Overview</a:t>
            </a:r>
            <a:endParaRPr lang="en-US">
              <a:latin typeface="Consola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BC9D7F-A4D4-9E61-845B-535FA6FBBCC4}"/>
              </a:ext>
            </a:extLst>
          </p:cNvPr>
          <p:cNvSpPr>
            <a:spLocks noGrp="1"/>
          </p:cNvSpPr>
          <p:nvPr/>
        </p:nvSpPr>
        <p:spPr>
          <a:xfrm>
            <a:off x="4896355" y="1092868"/>
            <a:ext cx="6130915" cy="4892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Calibri Light"/>
                <a:ea typeface="Calibri Light"/>
                <a:cs typeface="Times New Roman"/>
              </a:rPr>
              <a:t>A public website that will enable users to filter through a database of cybersecurity tools depending on their needs (commercial, personal, etc.) and generate a report summarizing all recommended tools</a:t>
            </a:r>
            <a:endParaRPr lang="en-US">
              <a:solidFill>
                <a:schemeClr val="bg1"/>
              </a:solidFill>
              <a:latin typeface="Calibri Light"/>
              <a:ea typeface="Calibri Light"/>
              <a:cs typeface="Times New Roman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035F63-446C-1440-DCE3-3160AB6456F3}"/>
              </a:ext>
            </a:extLst>
          </p:cNvPr>
          <p:cNvCxnSpPr/>
          <p:nvPr/>
        </p:nvCxnSpPr>
        <p:spPr>
          <a:xfrm flipH="1">
            <a:off x="4127156" y="-438"/>
            <a:ext cx="38102" cy="6969577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10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40C6-FE0E-6A15-E66A-9DE1D1CF7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5600">
                <a:ea typeface="Calibri Light"/>
                <a:cs typeface="Calibri Light"/>
              </a:rPr>
              <a:t>Last Semester Progress</a:t>
            </a:r>
            <a:endParaRPr lang="en-US" sz="56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F767-FAAD-23CD-3C1E-B04CDF57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560" y="2603150"/>
            <a:ext cx="4702848" cy="20220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Calibri"/>
                <a:cs typeface="Calibri"/>
              </a:rPr>
              <a:t>Website</a:t>
            </a:r>
          </a:p>
          <a:p>
            <a:r>
              <a:rPr lang="en-US">
                <a:ea typeface="Calibri"/>
                <a:cs typeface="Calibri"/>
              </a:rPr>
              <a:t>Report Generation</a:t>
            </a:r>
          </a:p>
          <a:p>
            <a:r>
              <a:rPr lang="en-US">
                <a:ea typeface="Calibri"/>
                <a:cs typeface="Calibri"/>
              </a:rPr>
              <a:t>Login</a:t>
            </a:r>
          </a:p>
          <a:p>
            <a:r>
              <a:rPr lang="en-US">
                <a:ea typeface="Calibri"/>
                <a:cs typeface="Calibri"/>
              </a:rPr>
              <a:t>Design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611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F49FA-0B09-2843-78F3-A85F8059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Current Status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A871F6-6B06-05AB-6447-509FB260E0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22602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960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1FB98-CA24-DAEF-6FBD-9B50E216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>
                <a:ea typeface="Calibri Light"/>
                <a:cs typeface="Calibri Light"/>
              </a:rPr>
              <a:t>Team Member Roles</a:t>
            </a:r>
            <a:endParaRPr lang="en-US" sz="5000"/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24A6E-5014-7651-8E76-28AAAAFB0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err="1">
                <a:ea typeface="Calibri"/>
                <a:cs typeface="Calibri"/>
              </a:rPr>
              <a:t>FrontEnd</a:t>
            </a:r>
            <a:r>
              <a:rPr lang="en-US" sz="2200">
                <a:ea typeface="Calibri"/>
                <a:cs typeface="Calibri"/>
              </a:rPr>
              <a:t> – Sarah, Olivia, Nicolas</a:t>
            </a:r>
          </a:p>
          <a:p>
            <a:pPr lvl="1"/>
            <a:r>
              <a:rPr lang="en-US" sz="2200">
                <a:ea typeface="Calibri"/>
                <a:cs typeface="Calibri"/>
              </a:rPr>
              <a:t>Design</a:t>
            </a:r>
          </a:p>
          <a:p>
            <a:pPr lvl="1"/>
            <a:r>
              <a:rPr lang="en-US" sz="2200">
                <a:ea typeface="Calibri"/>
                <a:cs typeface="Calibri"/>
              </a:rPr>
              <a:t>Login</a:t>
            </a:r>
          </a:p>
          <a:p>
            <a:pPr lvl="1"/>
            <a:r>
              <a:rPr lang="en-US" sz="2200">
                <a:ea typeface="Calibri"/>
                <a:cs typeface="Calibri"/>
              </a:rPr>
              <a:t>Authentication </a:t>
            </a:r>
          </a:p>
          <a:p>
            <a:r>
              <a:rPr lang="en-US" sz="2200" err="1">
                <a:ea typeface="Calibri"/>
                <a:cs typeface="Calibri"/>
              </a:rPr>
              <a:t>BackEnd</a:t>
            </a:r>
            <a:r>
              <a:rPr lang="en-US" sz="2200">
                <a:ea typeface="Calibri"/>
                <a:cs typeface="Calibri"/>
              </a:rPr>
              <a:t> – Jeremiah, Troy, Jospeh</a:t>
            </a:r>
          </a:p>
          <a:p>
            <a:pPr lvl="1"/>
            <a:r>
              <a:rPr lang="en-US" sz="2200">
                <a:ea typeface="Calibri"/>
                <a:cs typeface="Calibri"/>
              </a:rPr>
              <a:t>Api</a:t>
            </a:r>
          </a:p>
          <a:p>
            <a:pPr lvl="1"/>
            <a:r>
              <a:rPr lang="en-US" sz="2200">
                <a:ea typeface="Calibri"/>
                <a:cs typeface="Calibri"/>
              </a:rPr>
              <a:t>Filtering</a:t>
            </a:r>
          </a:p>
          <a:p>
            <a:pPr lvl="1"/>
            <a:r>
              <a:rPr lang="en-US" sz="2200">
                <a:ea typeface="Calibri"/>
                <a:cs typeface="Calibri"/>
              </a:rPr>
              <a:t>AWS</a:t>
            </a:r>
          </a:p>
          <a:p>
            <a:pPr lvl="1"/>
            <a:r>
              <a:rPr lang="en-US" sz="2200">
                <a:ea typeface="Calibri"/>
                <a:cs typeface="Calibri"/>
              </a:rPr>
              <a:t>Database</a:t>
            </a:r>
          </a:p>
          <a:p>
            <a:pPr lvl="1"/>
            <a:endParaRPr lang="en-US" sz="2200">
              <a:ea typeface="Calibri"/>
              <a:cs typeface="Calibri"/>
            </a:endParaRPr>
          </a:p>
        </p:txBody>
      </p:sp>
      <p:pic>
        <p:nvPicPr>
          <p:cNvPr id="7" name="Graphic 6" descr="Teamwork">
            <a:extLst>
              <a:ext uri="{FF2B5EF4-FFF2-40B4-BE49-F238E27FC236}">
                <a16:creationId xmlns:a16="http://schemas.microsoft.com/office/drawing/2014/main" id="{AD0BF7F0-1194-1DA5-44BD-45C7E9469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2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82352-294F-AC67-AAD0-E977FE22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User Roles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58EDCD-68D4-5954-3B4F-3CA6A0F0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5381782" cy="3102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>
                <a:ea typeface="+mn-lt"/>
                <a:cs typeface="+mn-lt"/>
              </a:rPr>
              <a:t>Permission Access</a:t>
            </a:r>
            <a:endParaRPr lang="en-US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>
                <a:cs typeface="Calibri"/>
              </a:rPr>
              <a:t>Amplify triggers</a:t>
            </a:r>
          </a:p>
          <a:p>
            <a:pPr>
              <a:lnSpc>
                <a:spcPct val="200000"/>
              </a:lnSpc>
            </a:pPr>
            <a:r>
              <a:rPr lang="en-US">
                <a:cs typeface="Calibri"/>
              </a:rPr>
              <a:t>Nodejs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5E2ABCE-6FA4-C9E1-6F30-FC4B5014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752" y="771000"/>
            <a:ext cx="4921893" cy="2692011"/>
          </a:xfrm>
          <a:prstGeom prst="rect">
            <a:avLst/>
          </a:prstGeom>
        </p:spPr>
      </p:pic>
      <p:pic>
        <p:nvPicPr>
          <p:cNvPr id="4" name="Content Placeholder 3" descr="image.png (852×270)">
            <a:extLst>
              <a:ext uri="{FF2B5EF4-FFF2-40B4-BE49-F238E27FC236}">
                <a16:creationId xmlns:a16="http://schemas.microsoft.com/office/drawing/2014/main" id="{3DB368A2-3500-CAA8-55A4-1C464819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752" y="3860623"/>
            <a:ext cx="4926016" cy="172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6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FA14-D183-39FD-3608-1B268E0F1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95" y="-56696"/>
            <a:ext cx="2841172" cy="1339170"/>
          </a:xfrm>
        </p:spPr>
        <p:txBody>
          <a:bodyPr/>
          <a:lstStyle/>
          <a:p>
            <a:r>
              <a:rPr lang="en-US">
                <a:cs typeface="Calibri Light"/>
              </a:rPr>
              <a:t>Filtering</a:t>
            </a:r>
            <a:endParaRPr lang="en-US" sz="2800">
              <a:ea typeface="Calibri Light"/>
              <a:cs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EDCD4-EF4A-ECEC-22AB-1B83CDEF0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94" y="1715181"/>
            <a:ext cx="3330230" cy="4278696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ea typeface="Calibri"/>
                <a:cs typeface="Calibri"/>
              </a:rPr>
              <a:t>Frontend:</a:t>
            </a:r>
          </a:p>
          <a:p>
            <a:endParaRPr lang="en-US">
              <a:ea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b="0">
                <a:ea typeface="Calibri" panose="020F0502020204030204"/>
                <a:cs typeface="Calibri" panose="020F0502020204030204"/>
              </a:rPr>
              <a:t>Added checkboxes to allow users more than one filter choice</a:t>
            </a:r>
            <a:endParaRPr lang="en-US">
              <a:ea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b="0">
                <a:ea typeface="Calibri" panose="020F0502020204030204"/>
                <a:cs typeface="Calibri" panose="020F0502020204030204"/>
              </a:rPr>
              <a:t>Added a dropdown filter option for the different company options</a:t>
            </a:r>
          </a:p>
          <a:p>
            <a:pPr marL="342900" indent="-342900">
              <a:buChar char="•"/>
            </a:pPr>
            <a:r>
              <a:rPr lang="en-US" b="0">
                <a:ea typeface="Calibri" panose="020F0502020204030204"/>
                <a:cs typeface="Calibri" panose="020F0502020204030204"/>
              </a:rPr>
              <a:t>Converted these user inputs to JSON to send to backend. Every time a user clicks on a new filter option, the JSON object updates.</a:t>
            </a:r>
          </a:p>
          <a:p>
            <a:pPr marL="342900" indent="-342900">
              <a:buChar char="•"/>
            </a:pPr>
            <a:endParaRPr lang="en-US" b="0">
              <a:ea typeface="Calibri" panose="020F0502020204030204"/>
              <a:cs typeface="Calibri" panose="020F0502020204030204"/>
            </a:endParaRPr>
          </a:p>
          <a:p>
            <a:endParaRPr lang="en-US" b="0">
              <a:ea typeface="Calibri" panose="020F0502020204030204"/>
              <a:cs typeface="Calibri" panose="020F0502020204030204"/>
            </a:endParaRPr>
          </a:p>
          <a:p>
            <a:endParaRPr lang="en-US" b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76A04-B729-B21A-A322-262B335E9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639" t="4711" r="16291" b="-484"/>
          <a:stretch/>
        </p:blipFill>
        <p:spPr>
          <a:xfrm>
            <a:off x="3650258" y="617708"/>
            <a:ext cx="4204258" cy="5417132"/>
          </a:xfrm>
        </p:spPr>
      </p:pic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AAAA3A8-F63D-5E75-BC2F-C78AD0F5BF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8025886" y="555060"/>
            <a:ext cx="3850262" cy="5427889"/>
          </a:xfrm>
        </p:spPr>
      </p:pic>
    </p:spTree>
    <p:extLst>
      <p:ext uri="{BB962C8B-B14F-4D97-AF65-F5344CB8AC3E}">
        <p14:creationId xmlns:p14="http://schemas.microsoft.com/office/powerpoint/2010/main" val="32730802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18D57-C9FA-6A75-53B4-71920124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D84F5-1065-1965-0A6C-CB3A3111D420}"/>
              </a:ext>
            </a:extLst>
          </p:cNvPr>
          <p:cNvSpPr>
            <a:spLocks/>
          </p:cNvSpPr>
          <p:nvPr/>
        </p:nvSpPr>
        <p:spPr>
          <a:xfrm>
            <a:off x="1422571" y="1673352"/>
            <a:ext cx="4717587" cy="753594"/>
          </a:xfrm>
          <a:prstGeom prst="rect">
            <a:avLst/>
          </a:prstGeom>
        </p:spPr>
        <p:txBody>
          <a:bodyPr/>
          <a:lstStyle/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Filtering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4116B-CAEF-A673-C200-CAB4D845B8D2}"/>
              </a:ext>
            </a:extLst>
          </p:cNvPr>
          <p:cNvSpPr>
            <a:spLocks/>
          </p:cNvSpPr>
          <p:nvPr/>
        </p:nvSpPr>
        <p:spPr>
          <a:xfrm>
            <a:off x="1422571" y="2426946"/>
            <a:ext cx="4717587" cy="3370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Handling user input from React Components</a:t>
            </a:r>
          </a:p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Had issues with DynamoDB Attribute Types</a:t>
            </a:r>
          </a:p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DD6E8-A41B-F175-FEB6-7420B3961F67}"/>
              </a:ext>
            </a:extLst>
          </p:cNvPr>
          <p:cNvSpPr>
            <a:spLocks/>
          </p:cNvSpPr>
          <p:nvPr/>
        </p:nvSpPr>
        <p:spPr>
          <a:xfrm>
            <a:off x="6299880" y="1673352"/>
            <a:ext cx="4740820" cy="753594"/>
          </a:xfrm>
          <a:prstGeom prst="rect">
            <a:avLst/>
          </a:prstGeom>
        </p:spPr>
        <p:txBody>
          <a:bodyPr/>
          <a:lstStyle/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Fetch Dashboard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288A1-E2A5-D433-B851-26C9A353B9D8}"/>
              </a:ext>
            </a:extLst>
          </p:cNvPr>
          <p:cNvSpPr>
            <a:spLocks/>
          </p:cNvSpPr>
          <p:nvPr/>
        </p:nvSpPr>
        <p:spPr>
          <a:xfrm>
            <a:off x="6299880" y="2426946"/>
            <a:ext cx="4740820" cy="3370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Based on Boto3 AWS API</a:t>
            </a:r>
          </a:p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Ability to Paginate in </a:t>
            </a:r>
            <a:r>
              <a:rPr lang="en-US" sz="1638" kern="1200" err="1">
                <a:solidFill>
                  <a:schemeClr val="tx1"/>
                </a:solidFill>
                <a:latin typeface="+mn-lt"/>
                <a:ea typeface="+mn-ea"/>
                <a:cs typeface="Calibri"/>
              </a:rPr>
              <a:t>DyanmoDB</a:t>
            </a:r>
          </a:p>
          <a:p>
            <a:pPr marL="416052" lvl="1" defTabSz="832104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Forward, but not backward!</a:t>
            </a:r>
            <a:endParaRPr lang="en-US">
              <a:cs typeface="Calibri"/>
            </a:endParaRPr>
          </a:p>
        </p:txBody>
      </p:sp>
      <p:pic>
        <p:nvPicPr>
          <p:cNvPr id="8" name="Picture 7" descr="rust logo transparent programming from github.com">
            <a:extLst>
              <a:ext uri="{FF2B5EF4-FFF2-40B4-BE49-F238E27FC236}">
                <a16:creationId xmlns:a16="http://schemas.microsoft.com/office/drawing/2014/main" id="{457EC268-B948-C59B-10B9-CB588A0C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96" y="4792530"/>
            <a:ext cx="1057748" cy="1057748"/>
          </a:xfrm>
          <a:prstGeom prst="rect">
            <a:avLst/>
          </a:prstGeom>
        </p:spPr>
      </p:pic>
      <p:pic>
        <p:nvPicPr>
          <p:cNvPr id="9" name="Picture 8" descr="What is Python Coding?">
            <a:extLst>
              <a:ext uri="{FF2B5EF4-FFF2-40B4-BE49-F238E27FC236}">
                <a16:creationId xmlns:a16="http://schemas.microsoft.com/office/drawing/2014/main" id="{97946EBA-568B-A83D-EDD4-7DE6419EB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73" y="3498531"/>
            <a:ext cx="2509077" cy="25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18D57-C9FA-6A75-53B4-71920124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Backend</a:t>
            </a:r>
            <a:r>
              <a:rPr lang="en-US" sz="4000" dirty="0"/>
              <a:t> - Demo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D84F5-1065-1965-0A6C-CB3A3111D420}"/>
              </a:ext>
            </a:extLst>
          </p:cNvPr>
          <p:cNvSpPr>
            <a:spLocks/>
          </p:cNvSpPr>
          <p:nvPr/>
        </p:nvSpPr>
        <p:spPr>
          <a:xfrm>
            <a:off x="1422571" y="1673352"/>
            <a:ext cx="4717587" cy="75359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832104">
              <a:spcAft>
                <a:spcPts val="600"/>
              </a:spcAft>
            </a:pPr>
            <a:r>
              <a:rPr lang="en-US" sz="1600" dirty="0">
                <a:cs typeface="Calibri"/>
              </a:rPr>
              <a:t>R</a:t>
            </a:r>
            <a:r>
              <a:rPr lang="en-US" dirty="0">
                <a:cs typeface="Calibri"/>
              </a:rPr>
              <a:t>eport List -&gt; DONE!</a:t>
            </a:r>
            <a:endParaRPr lang="en-US" dirty="0">
              <a:ea typeface="Calibri"/>
              <a:cs typeface="Calibri"/>
            </a:endParaRPr>
          </a:p>
          <a:p>
            <a:pPr defTabSz="832104">
              <a:spcAft>
                <a:spcPts val="600"/>
              </a:spcAft>
            </a:pPr>
            <a:r>
              <a:rPr lang="en-US" dirty="0" err="1">
                <a:ea typeface="Calibri"/>
                <a:cs typeface="Calibri"/>
              </a:rPr>
              <a:t>Presigned</a:t>
            </a:r>
            <a:r>
              <a:rPr lang="en-US" dirty="0">
                <a:ea typeface="Calibri"/>
                <a:cs typeface="Calibri"/>
              </a:rPr>
              <a:t> URL Integration -&gt; DONE!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DD6E8-A41B-F175-FEB6-7420B3961F67}"/>
              </a:ext>
            </a:extLst>
          </p:cNvPr>
          <p:cNvSpPr>
            <a:spLocks/>
          </p:cNvSpPr>
          <p:nvPr/>
        </p:nvSpPr>
        <p:spPr>
          <a:xfrm>
            <a:off x="6299880" y="1673352"/>
            <a:ext cx="4740820" cy="8776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832104">
              <a:spcAft>
                <a:spcPts val="600"/>
              </a:spcAft>
            </a:pPr>
            <a:r>
              <a:rPr lang="en-US" sz="1600" kern="1200" dirty="0">
                <a:latin typeface="+mn-lt"/>
                <a:ea typeface="+mn-ea"/>
                <a:cs typeface="Calibri"/>
              </a:rPr>
              <a:t>Fetch Dashboard</a:t>
            </a:r>
            <a:r>
              <a:rPr lang="en-US" sz="1600" dirty="0">
                <a:cs typeface="Calibri"/>
              </a:rPr>
              <a:t> -&gt; Implemented for NO Filter</a:t>
            </a:r>
          </a:p>
          <a:p>
            <a:pPr defTabSz="832104">
              <a:spcAft>
                <a:spcPts val="600"/>
              </a:spcAft>
            </a:pPr>
            <a:r>
              <a:rPr lang="en-US" sz="1600" dirty="0">
                <a:ea typeface="Calibri"/>
                <a:cs typeface="Calibri"/>
              </a:rPr>
              <a:t>Filter Integration (Backend Done) -&gt; Front End Implementation for Next Sprint</a:t>
            </a:r>
          </a:p>
        </p:txBody>
      </p:sp>
      <p:pic>
        <p:nvPicPr>
          <p:cNvPr id="7" name="2024-02-11 21-17-24">
            <a:hlinkClick r:id="" action="ppaction://media"/>
            <a:extLst>
              <a:ext uri="{FF2B5EF4-FFF2-40B4-BE49-F238E27FC236}">
                <a16:creationId xmlns:a16="http://schemas.microsoft.com/office/drawing/2014/main" id="{A2E5411F-A065-1530-1E17-9E91B9ED3F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3449" y="2674434"/>
            <a:ext cx="5114459" cy="2896767"/>
          </a:xfrm>
          <a:prstGeom prst="rect">
            <a:avLst/>
          </a:prstGeom>
        </p:spPr>
      </p:pic>
      <p:pic>
        <p:nvPicPr>
          <p:cNvPr id="10" name="FetchDashboard">
            <a:hlinkClick r:id="" action="ppaction://media"/>
            <a:extLst>
              <a:ext uri="{FF2B5EF4-FFF2-40B4-BE49-F238E27FC236}">
                <a16:creationId xmlns:a16="http://schemas.microsoft.com/office/drawing/2014/main" id="{AB5CF0AB-0007-DBEC-845F-4593EF9AF5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0750" y="2617382"/>
            <a:ext cx="5270057" cy="29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8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Overview</vt:lpstr>
      <vt:lpstr>Last Semester Progress</vt:lpstr>
      <vt:lpstr>Current Status</vt:lpstr>
      <vt:lpstr>Team Member Roles</vt:lpstr>
      <vt:lpstr>User Roles</vt:lpstr>
      <vt:lpstr>Filtering</vt:lpstr>
      <vt:lpstr>Backend</vt:lpstr>
      <vt:lpstr>Backend - Demo</vt:lpstr>
      <vt:lpstr>Next Sprint | Backend</vt:lpstr>
      <vt:lpstr>Forgot Password Functionality</vt:lpstr>
      <vt:lpstr>Continuous Integration</vt:lpstr>
      <vt:lpstr>General Cleanup</vt:lpstr>
      <vt:lpstr>Preview of Next Sprint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30</cp:revision>
  <dcterms:created xsi:type="dcterms:W3CDTF">2024-02-02T17:23:24Z</dcterms:created>
  <dcterms:modified xsi:type="dcterms:W3CDTF">2024-02-12T02:27:17Z</dcterms:modified>
</cp:coreProperties>
</file>